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tbl>
      <w:tblPr>
        <w:tblStyle w:val="a7"/>
        <w:tblW w:w="15319" w:type="dxa"/>
        <w:jc w:val="left"/>
        <w:tblLayout w:type="fixed"/>
        <w:tblLook w:val="04A0" w:firstRow="1" w:lastRow="0" w:firstColumn="1" w:lastColumn="0" w:noHBand="0" w:noVBand="1"/>
      </w:tblPr>
      <w:tblGrid>
        <w:gridCol w:w="3822"/>
        <w:gridCol w:w="756"/>
        <w:gridCol w:w="5325"/>
        <w:gridCol w:w="452"/>
        <w:gridCol w:w="23"/>
        <w:gridCol w:w="4941"/>
      </w:tblGrid>
      <w:tr w:rsidR="00CF1B6A" w:rsidRPr="00273FD8" w:rsidTr="00DD45D9">
        <w:trPr>
          <w:cantSplit/>
          <w:trHeight w:hRule="exact" w:val="10368"/>
          <w:tblHeader/>
          <w:jc w:val="left"/>
        </w:trPr>
        <w:tc>
          <w:tcPr>
            <w:tcW w:w="3822" w:type="dxa"/>
            <w:shd w:val="clear" w:color="auto" w:fill="0070C0"/>
            <w:tcMar>
              <w:top w:w="288" w:type="dxa"/>
              <w:right w:w="720" w:type="dxa"/>
            </w:tcMar>
          </w:tcPr>
          <w:p w:rsidR="00B17B75" w:rsidRPr="00DD45D9" w:rsidRDefault="00B17B75" w:rsidP="006F7B35">
            <w:pPr>
              <w:pStyle w:val="ab"/>
              <w:ind w:right="0"/>
              <w:rPr>
                <w:rFonts w:asciiTheme="minorHAnsi" w:hAnsiTheme="minorHAnsi" w:cs="Times New Roman"/>
              </w:rPr>
            </w:pPr>
            <w:r w:rsidRPr="00DD45D9">
              <w:rPr>
                <w:rFonts w:asciiTheme="minorHAnsi" w:hAnsiTheme="minorHAnsi" w:cs="Times New Roman"/>
              </w:rPr>
              <w:t>РАСШИРЯЙТЕ СВОИ ГРАНИЦЫ ПОСРЕДСТВОМ ДОСТУПНОЙ СРЕДЫ!</w:t>
            </w:r>
          </w:p>
          <w:p w:rsidR="006F7B35" w:rsidRPr="00DD45D9" w:rsidRDefault="006F7B35" w:rsidP="006F7B35">
            <w:pPr>
              <w:pStyle w:val="ab"/>
              <w:ind w:right="0"/>
              <w:rPr>
                <w:rFonts w:asciiTheme="minorHAnsi" w:hAnsiTheme="minorHAnsi" w:cs="Times New Roman"/>
              </w:rPr>
            </w:pPr>
            <w:r w:rsidRPr="00DD45D9">
              <w:rPr>
                <w:rFonts w:asciiTheme="minorHAnsi" w:hAnsiTheme="minorHAnsi" w:cs="Times New Roman"/>
              </w:rPr>
              <w:t>Вы может</w:t>
            </w:r>
            <w:r w:rsidR="00B17B75" w:rsidRPr="00DD45D9">
              <w:rPr>
                <w:rFonts w:asciiTheme="minorHAnsi" w:hAnsiTheme="minorHAnsi" w:cs="Times New Roman"/>
              </w:rPr>
              <w:t xml:space="preserve">е узнать </w:t>
            </w:r>
            <w:r w:rsidR="00C56516" w:rsidRPr="00DD45D9">
              <w:rPr>
                <w:rFonts w:asciiTheme="minorHAnsi" w:hAnsiTheme="minorHAnsi" w:cs="Times New Roman"/>
              </w:rPr>
              <w:t>доступность различных</w:t>
            </w:r>
            <w:r w:rsidR="00B17B75" w:rsidRPr="00DD45D9">
              <w:rPr>
                <w:rFonts w:asciiTheme="minorHAnsi" w:hAnsiTheme="minorHAnsi" w:cs="Times New Roman"/>
              </w:rPr>
              <w:t xml:space="preserve"> зданий в Пермском крае</w:t>
            </w:r>
            <w:r w:rsidRPr="00DD45D9">
              <w:rPr>
                <w:rFonts w:asciiTheme="minorHAnsi" w:hAnsiTheme="minorHAnsi" w:cs="Times New Roman"/>
              </w:rPr>
              <w:t xml:space="preserve"> </w:t>
            </w:r>
            <w:r w:rsidR="00B17B75" w:rsidRPr="00DD45D9">
              <w:rPr>
                <w:rFonts w:asciiTheme="minorHAnsi" w:hAnsiTheme="minorHAnsi" w:cs="Times New Roman"/>
              </w:rPr>
              <w:t>на сайте «Карт</w:t>
            </w:r>
            <w:r w:rsidR="00FE5BC7" w:rsidRPr="00DD45D9">
              <w:rPr>
                <w:rFonts w:asciiTheme="minorHAnsi" w:hAnsiTheme="minorHAnsi" w:cs="Times New Roman"/>
              </w:rPr>
              <w:t>а</w:t>
            </w:r>
            <w:r w:rsidR="00B17B75" w:rsidRPr="00DD45D9">
              <w:rPr>
                <w:rFonts w:asciiTheme="minorHAnsi" w:hAnsiTheme="minorHAnsi" w:cs="Times New Roman"/>
              </w:rPr>
              <w:t xml:space="preserve"> доступности</w:t>
            </w:r>
            <w:r w:rsidRPr="00DD45D9">
              <w:rPr>
                <w:rFonts w:asciiTheme="minorHAnsi" w:hAnsiTheme="minorHAnsi" w:cs="Times New Roman"/>
              </w:rPr>
              <w:t xml:space="preserve"> Пермского края</w:t>
            </w:r>
            <w:r w:rsidR="00B17B75" w:rsidRPr="00DD45D9">
              <w:rPr>
                <w:rFonts w:asciiTheme="minorHAnsi" w:hAnsiTheme="minorHAnsi" w:cs="Times New Roman"/>
              </w:rPr>
              <w:t>»</w:t>
            </w:r>
          </w:p>
          <w:p w:rsidR="000E534F" w:rsidRPr="00DD45D9" w:rsidRDefault="000E534F" w:rsidP="006F7B35">
            <w:pPr>
              <w:pStyle w:val="ab"/>
              <w:ind w:right="0"/>
              <w:rPr>
                <w:rFonts w:asciiTheme="minorHAnsi" w:hAnsiTheme="minorHAnsi" w:cs="Times New Roman"/>
              </w:rPr>
            </w:pPr>
            <w:r w:rsidRPr="00DD45D9">
              <w:rPr>
                <w:rFonts w:asciiTheme="minorHAnsi" w:hAnsiTheme="minorHAnsi" w:cs="Times New Roman"/>
              </w:rPr>
              <w:t xml:space="preserve">Для </w:t>
            </w:r>
            <w:r w:rsidR="00C56516" w:rsidRPr="00DD45D9">
              <w:rPr>
                <w:rFonts w:asciiTheme="minorHAnsi" w:hAnsiTheme="minorHAnsi" w:cs="Times New Roman"/>
              </w:rPr>
              <w:t xml:space="preserve">людей с </w:t>
            </w:r>
            <w:r w:rsidRPr="00DD45D9">
              <w:rPr>
                <w:rFonts w:asciiTheme="minorHAnsi" w:hAnsiTheme="minorHAnsi" w:cs="Times New Roman"/>
              </w:rPr>
              <w:t>инвалид</w:t>
            </w:r>
            <w:r w:rsidR="00C56516" w:rsidRPr="00DD45D9">
              <w:rPr>
                <w:rFonts w:asciiTheme="minorHAnsi" w:hAnsiTheme="minorHAnsi" w:cs="Times New Roman"/>
              </w:rPr>
              <w:t>ностью</w:t>
            </w:r>
            <w:r w:rsidRPr="00DD45D9">
              <w:rPr>
                <w:rFonts w:asciiTheme="minorHAnsi" w:hAnsiTheme="minorHAnsi" w:cs="Times New Roman"/>
              </w:rPr>
              <w:t>:</w:t>
            </w:r>
          </w:p>
          <w:p w:rsidR="000E534F" w:rsidRPr="00DD45D9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color w:val="FFFFFF" w:themeColor="background1"/>
              </w:rPr>
            </w:pPr>
            <w:r w:rsidRPr="00DD45D9">
              <w:rPr>
                <w:rFonts w:asciiTheme="minorHAnsi" w:hAnsiTheme="minorHAnsi" w:cs="Times New Roman"/>
                <w:color w:val="FFFFFF" w:themeColor="background1"/>
              </w:rPr>
              <w:t>- передвигающи</w:t>
            </w:r>
            <w:r w:rsidR="000B006B">
              <w:rPr>
                <w:rFonts w:asciiTheme="minorHAnsi" w:hAnsiTheme="minorHAnsi" w:cs="Times New Roman"/>
                <w:color w:val="FFFFFF" w:themeColor="background1"/>
              </w:rPr>
              <w:t>х</w:t>
            </w:r>
            <w:r w:rsidRPr="00DD45D9">
              <w:rPr>
                <w:rFonts w:asciiTheme="minorHAnsi" w:hAnsiTheme="minorHAnsi" w:cs="Times New Roman"/>
                <w:color w:val="FFFFFF" w:themeColor="background1"/>
              </w:rPr>
              <w:t>ся на кресле-коляске;</w:t>
            </w:r>
          </w:p>
          <w:p w:rsidR="000E534F" w:rsidRPr="00DD45D9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color w:val="FFFFFF" w:themeColor="background1"/>
              </w:rPr>
            </w:pPr>
            <w:r w:rsidRPr="00DD45D9">
              <w:rPr>
                <w:rFonts w:asciiTheme="minorHAnsi" w:hAnsiTheme="minorHAnsi" w:cs="Times New Roman"/>
                <w:color w:val="FFFFFF" w:themeColor="background1"/>
              </w:rPr>
              <w:t xml:space="preserve">- с </w:t>
            </w:r>
            <w:r w:rsidR="00C56516" w:rsidRPr="00DD45D9">
              <w:rPr>
                <w:rFonts w:asciiTheme="minorHAnsi" w:hAnsiTheme="minorHAnsi" w:cs="Times New Roman"/>
                <w:color w:val="FFFFFF" w:themeColor="background1"/>
              </w:rPr>
              <w:t>особенностями</w:t>
            </w:r>
            <w:r w:rsidRPr="00DD45D9">
              <w:rPr>
                <w:rFonts w:asciiTheme="minorHAnsi" w:hAnsiTheme="minorHAnsi" w:cs="Times New Roman"/>
                <w:color w:val="FFFFFF" w:themeColor="background1"/>
              </w:rPr>
              <w:t xml:space="preserve"> опорно-двигательного аппарата;</w:t>
            </w:r>
          </w:p>
          <w:p w:rsidR="000E534F" w:rsidRPr="00DD45D9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color w:val="FFFFFF" w:themeColor="background1"/>
              </w:rPr>
            </w:pPr>
            <w:r w:rsidRPr="00DD45D9">
              <w:rPr>
                <w:rFonts w:asciiTheme="minorHAnsi" w:hAnsiTheme="minorHAnsi" w:cs="Times New Roman"/>
                <w:color w:val="FFFFFF" w:themeColor="background1"/>
              </w:rPr>
              <w:t xml:space="preserve">-  </w:t>
            </w:r>
            <w:r w:rsidR="00DD45D9" w:rsidRPr="00DD45D9">
              <w:rPr>
                <w:rFonts w:asciiTheme="minorHAnsi" w:hAnsiTheme="minorHAnsi" w:cs="Times New Roman"/>
                <w:color w:val="FFFFFF" w:themeColor="background1"/>
              </w:rPr>
              <w:t>слабослышащих</w:t>
            </w:r>
            <w:r w:rsidRPr="00DD45D9">
              <w:rPr>
                <w:rFonts w:asciiTheme="minorHAnsi" w:hAnsiTheme="minorHAnsi" w:cs="Times New Roman"/>
                <w:color w:val="FFFFFF" w:themeColor="background1"/>
              </w:rPr>
              <w:t>;</w:t>
            </w:r>
          </w:p>
          <w:p w:rsidR="000E534F" w:rsidRPr="00DD45D9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color w:val="FFFFFF" w:themeColor="background1"/>
              </w:rPr>
            </w:pPr>
            <w:r w:rsidRPr="00DD45D9">
              <w:rPr>
                <w:rFonts w:asciiTheme="minorHAnsi" w:hAnsiTheme="minorHAnsi" w:cs="Times New Roman"/>
                <w:color w:val="FFFFFF" w:themeColor="background1"/>
              </w:rPr>
              <w:t xml:space="preserve">- </w:t>
            </w:r>
            <w:r w:rsidR="00C56516" w:rsidRPr="00DD45D9">
              <w:rPr>
                <w:rFonts w:asciiTheme="minorHAnsi" w:hAnsiTheme="minorHAnsi" w:cs="Times New Roman"/>
                <w:color w:val="FFFFFF" w:themeColor="background1"/>
              </w:rPr>
              <w:t>незрячи</w:t>
            </w:r>
            <w:r w:rsidR="00DD45D9" w:rsidRPr="00DD45D9">
              <w:rPr>
                <w:rFonts w:asciiTheme="minorHAnsi" w:hAnsiTheme="minorHAnsi" w:cs="Times New Roman"/>
                <w:color w:val="FFFFFF" w:themeColor="background1"/>
              </w:rPr>
              <w:t>х</w:t>
            </w:r>
            <w:r w:rsidRPr="00DD45D9">
              <w:rPr>
                <w:rFonts w:asciiTheme="minorHAnsi" w:hAnsiTheme="minorHAnsi" w:cs="Times New Roman"/>
                <w:color w:val="FFFFFF" w:themeColor="background1"/>
              </w:rPr>
              <w:t>;</w:t>
            </w:r>
          </w:p>
          <w:p w:rsidR="000E534F" w:rsidRPr="00DD45D9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color w:val="FFFFFF" w:themeColor="background1"/>
              </w:rPr>
            </w:pPr>
            <w:r w:rsidRPr="00DD45D9">
              <w:rPr>
                <w:rFonts w:asciiTheme="minorHAnsi" w:hAnsiTheme="minorHAnsi" w:cs="Times New Roman"/>
                <w:color w:val="FFFFFF" w:themeColor="background1"/>
              </w:rPr>
              <w:t xml:space="preserve">- с </w:t>
            </w:r>
            <w:r w:rsidR="00C56516" w:rsidRPr="00DD45D9">
              <w:rPr>
                <w:rFonts w:asciiTheme="minorHAnsi" w:hAnsiTheme="minorHAnsi" w:cs="Times New Roman"/>
                <w:color w:val="FFFFFF" w:themeColor="background1"/>
              </w:rPr>
              <w:t>особенностями ментального</w:t>
            </w:r>
            <w:r w:rsidRPr="00DD45D9">
              <w:rPr>
                <w:rFonts w:asciiTheme="minorHAnsi" w:hAnsiTheme="minorHAnsi" w:cs="Times New Roman"/>
                <w:color w:val="FFFFFF" w:themeColor="background1"/>
              </w:rPr>
              <w:t xml:space="preserve"> развития;</w:t>
            </w:r>
          </w:p>
          <w:p w:rsidR="000E534F" w:rsidRPr="00DD45D9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color w:val="FFFFFF" w:themeColor="background1"/>
              </w:rPr>
            </w:pPr>
            <w:r w:rsidRPr="00DD45D9">
              <w:rPr>
                <w:rFonts w:asciiTheme="minorHAnsi" w:hAnsiTheme="minorHAnsi" w:cs="Times New Roman"/>
                <w:color w:val="FFFFFF" w:themeColor="background1"/>
              </w:rPr>
              <w:t>-иных маломобильных граждан.</w:t>
            </w:r>
          </w:p>
          <w:p w:rsidR="000E534F" w:rsidRDefault="000E534F" w:rsidP="006F7B35">
            <w:pPr>
              <w:pStyle w:val="ab"/>
              <w:ind w:right="0"/>
            </w:pPr>
          </w:p>
          <w:p w:rsidR="006F7B35" w:rsidRPr="006F7B35" w:rsidRDefault="006F7B35" w:rsidP="006F7B35">
            <w:pPr>
              <w:pStyle w:val="ab"/>
              <w:ind w:right="0"/>
              <w:rPr>
                <w:rFonts w:ascii="Times New Roman" w:hAnsi="Times New Roman" w:cs="Times New Roman"/>
                <w:sz w:val="32"/>
                <w:szCs w:val="32"/>
              </w:rPr>
            </w:pPr>
          </w:p>
        </w:tc>
        <w:tc>
          <w:tcPr>
            <w:tcW w:w="756" w:type="dxa"/>
            <w:tcBorders>
              <w:right w:val="single" w:sz="2" w:space="0" w:color="BFBFBF" w:themeColor="background1" w:themeShade="BF"/>
            </w:tcBorders>
            <w:shd w:val="clear" w:color="auto" w:fill="auto"/>
          </w:tcPr>
          <w:p w:rsidR="00CF1B6A" w:rsidRPr="00273FD8" w:rsidRDefault="00CF1B6A" w:rsidP="00CE1E3B">
            <w:pPr>
              <w:pStyle w:val="ab"/>
            </w:pPr>
          </w:p>
        </w:tc>
        <w:tc>
          <w:tcPr>
            <w:tcW w:w="5325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432" w:type="dxa"/>
              <w:right w:w="0" w:type="dxa"/>
            </w:tcMar>
          </w:tcPr>
          <w:sdt>
            <w:sdtPr>
              <w:id w:val="-1229453485"/>
              <w:placeholder>
                <w:docPart w:val="A33FAAA5310C4C81A9847AA4540D4453"/>
              </w:placeholder>
            </w:sdtPr>
            <w:sdtEndPr/>
            <w:sdtContent>
              <w:p w:rsidR="00C66AD2" w:rsidRPr="006F7B35" w:rsidRDefault="00C66AD2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</w:pPr>
                <w:r w:rsidRPr="006F7B35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 xml:space="preserve">Сайт </w:t>
                </w:r>
              </w:p>
              <w:p w:rsidR="00C66AD2" w:rsidRPr="006F7B35" w:rsidRDefault="000B006B" w:rsidP="0052761B">
                <w:pPr>
                  <w:pStyle w:val="ae"/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</w:pPr>
                <w:r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>«</w:t>
                </w:r>
                <w:r w:rsidR="00C66AD2" w:rsidRPr="006F7B35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 xml:space="preserve">Карта доступности </w:t>
                </w:r>
              </w:p>
              <w:p w:rsidR="00C66AD2" w:rsidRPr="006F7B35" w:rsidRDefault="00C66AD2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</w:pPr>
                <w:r w:rsidRPr="006F7B35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>Пермского края</w:t>
                </w:r>
                <w:r w:rsidR="000B006B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>»</w:t>
                </w:r>
                <w:r w:rsidRPr="006F7B35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>:</w:t>
                </w:r>
              </w:p>
              <w:p w:rsidR="0052761B" w:rsidRPr="0052761B" w:rsidRDefault="008B1D89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color w:val="auto"/>
                    <w:sz w:val="24"/>
                    <w:szCs w:val="24"/>
                  </w:rPr>
                </w:pPr>
                <w:hyperlink r:id="rId13" w:history="1">
                  <w:r w:rsidR="0052761B" w:rsidRPr="0052761B">
                    <w:rPr>
                      <w:rStyle w:val="afffc"/>
                      <w:rFonts w:ascii="Times New Roman" w:hAnsi="Times New Roman" w:cs="Times New Roman"/>
                      <w:color w:val="auto"/>
                      <w:sz w:val="24"/>
                      <w:szCs w:val="24"/>
                      <w:u w:val="none"/>
                    </w:rPr>
                    <w:t>https://bezbarierov.permkrai.ru/perm</w:t>
                  </w:r>
                </w:hyperlink>
              </w:p>
              <w:p w:rsidR="0052761B" w:rsidRPr="0052761B" w:rsidRDefault="0052761B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color w:val="auto"/>
                    <w:sz w:val="24"/>
                    <w:szCs w:val="24"/>
                  </w:rPr>
                </w:pPr>
              </w:p>
              <w:p w:rsidR="0052761B" w:rsidRPr="006F7B35" w:rsidRDefault="0052761B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</w:pPr>
                <w:r w:rsidRPr="006F7B35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 xml:space="preserve">Сообщить о проблеме: сайт </w:t>
                </w:r>
              </w:p>
              <w:p w:rsidR="0052761B" w:rsidRPr="006F7B35" w:rsidRDefault="0052761B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</w:pPr>
                <w:r w:rsidRPr="006F7B35">
                  <w:rPr>
                    <w:rFonts w:ascii="Times New Roman" w:hAnsi="Times New Roman" w:cs="Times New Roman"/>
                    <w:b/>
                    <w:color w:val="auto"/>
                    <w:sz w:val="24"/>
                    <w:szCs w:val="24"/>
                  </w:rPr>
                  <w:t>«Управляем вместе»</w:t>
                </w:r>
              </w:p>
              <w:p w:rsidR="0052761B" w:rsidRPr="0052761B" w:rsidRDefault="0052761B" w:rsidP="00C66AD2">
                <w:pPr>
                  <w:pStyle w:val="ae"/>
                  <w:ind w:right="-851"/>
                  <w:rPr>
                    <w:rFonts w:ascii="Times New Roman" w:hAnsi="Times New Roman" w:cs="Times New Roman"/>
                    <w:color w:val="auto"/>
                    <w:sz w:val="24"/>
                    <w:szCs w:val="24"/>
                  </w:rPr>
                </w:pPr>
                <w:r w:rsidRPr="0052761B">
                  <w:rPr>
                    <w:rFonts w:ascii="Times New Roman" w:hAnsi="Times New Roman" w:cs="Times New Roman"/>
                    <w:color w:val="auto"/>
                    <w:sz w:val="24"/>
                    <w:szCs w:val="24"/>
                  </w:rPr>
                  <w:t>https://vmeste.permkrai.ru/</w:t>
                </w:r>
              </w:p>
              <w:p w:rsidR="00CF1B6A" w:rsidRPr="00273FD8" w:rsidRDefault="008B1D89" w:rsidP="00C66AD2">
                <w:pPr>
                  <w:pStyle w:val="ae"/>
                  <w:ind w:right="-851"/>
                </w:pPr>
              </w:p>
            </w:sdtContent>
          </w:sdt>
          <w:p w:rsidR="00B17B75" w:rsidRDefault="00AA69FC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  <w:r w:rsidRPr="00B17B75"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>Мобильное приложение:</w:t>
            </w:r>
            <w:r w:rsidR="00B17B75"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 xml:space="preserve"> </w:t>
            </w:r>
          </w:p>
          <w:p w:rsidR="00B17B75" w:rsidRP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color w:val="auto"/>
                <w:sz w:val="24"/>
                <w:szCs w:val="24"/>
              </w:rPr>
            </w:pPr>
            <w:r w:rsidRPr="00B17B75">
              <w:rPr>
                <w:rFonts w:ascii="Times New Roman" w:hAnsi="Times New Roman" w:cs="Times New Roman"/>
                <w:color w:val="auto"/>
                <w:sz w:val="24"/>
                <w:szCs w:val="24"/>
              </w:rPr>
              <w:t xml:space="preserve">«Карта доступности </w:t>
            </w:r>
          </w:p>
          <w:p w:rsidR="00FE5BC7" w:rsidRPr="00FE5BC7" w:rsidRDefault="00B17B75" w:rsidP="00C56516">
            <w:pPr>
              <w:pStyle w:val="ae"/>
              <w:ind w:right="-850"/>
              <w:rPr>
                <w:rFonts w:ascii="Times New Roman" w:hAnsi="Times New Roman" w:cs="Times New Roman"/>
                <w:color w:val="auto"/>
                <w:sz w:val="28"/>
                <w:szCs w:val="28"/>
              </w:rPr>
            </w:pPr>
            <w:r w:rsidRPr="00B17B75">
              <w:rPr>
                <w:rFonts w:ascii="Times New Roman" w:hAnsi="Times New Roman" w:cs="Times New Roman"/>
                <w:color w:val="auto"/>
                <w:sz w:val="24"/>
                <w:szCs w:val="24"/>
              </w:rPr>
              <w:t>Пермского края»</w:t>
            </w:r>
            <w:r w:rsidR="000B006B">
              <w:rPr>
                <w:rFonts w:ascii="Times New Roman" w:hAnsi="Times New Roman" w:cs="Times New Roman"/>
                <w:color w:val="auto"/>
                <w:sz w:val="24"/>
                <w:szCs w:val="24"/>
              </w:rPr>
              <w:t xml:space="preserve"> / «Карта доступности»</w:t>
            </w:r>
          </w:p>
          <w:p w:rsid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color w:val="auto"/>
                <w:sz w:val="24"/>
                <w:szCs w:val="24"/>
              </w:rPr>
            </w:pPr>
          </w:p>
          <w:p w:rsid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>П</w:t>
            </w:r>
            <w:r w:rsidRPr="00B17B75"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>озвонить и уточнить детали/</w:t>
            </w:r>
          </w:p>
          <w:p w:rsid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  <w:r w:rsidRPr="00B17B75"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 xml:space="preserve"> задать вопрос</w:t>
            </w:r>
            <w:r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>ы</w:t>
            </w:r>
            <w:r w:rsidRPr="00B17B75"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 xml:space="preserve"> по карте/</w:t>
            </w:r>
          </w:p>
          <w:p w:rsid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  <w:r w:rsidRPr="00B17B75"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>приложению</w:t>
            </w:r>
            <w:r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  <w:t xml:space="preserve"> можно по тел:</w:t>
            </w:r>
          </w:p>
          <w:p w:rsidR="00B17B75" w:rsidRP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color w:val="auto"/>
                <w:sz w:val="24"/>
                <w:szCs w:val="24"/>
              </w:rPr>
            </w:pPr>
            <w:r w:rsidRPr="00B17B75">
              <w:rPr>
                <w:rFonts w:ascii="Times New Roman" w:hAnsi="Times New Roman" w:cs="Times New Roman"/>
                <w:color w:val="auto"/>
                <w:sz w:val="24"/>
                <w:szCs w:val="24"/>
              </w:rPr>
              <w:t>(342) 240-46-38; (342) 240-46-68</w:t>
            </w:r>
          </w:p>
          <w:p w:rsidR="00B17B75" w:rsidRPr="00B17B75" w:rsidRDefault="00B17B75" w:rsidP="00B17B75">
            <w:pPr>
              <w:rPr>
                <w:rFonts w:ascii="Times New Roman" w:hAnsi="Times New Roman" w:cs="Times New Roman"/>
                <w:color w:val="auto"/>
                <w:sz w:val="24"/>
                <w:szCs w:val="24"/>
              </w:rPr>
            </w:pPr>
            <w:r w:rsidRPr="00B17B75">
              <w:rPr>
                <w:rFonts w:ascii="Times New Roman" w:hAnsi="Times New Roman" w:cs="Times New Roman"/>
                <w:color w:val="auto"/>
                <w:sz w:val="24"/>
                <w:szCs w:val="24"/>
              </w:rPr>
              <w:t>Отдел по делам инвалидов Министерства социального развития Пермского края</w:t>
            </w:r>
          </w:p>
          <w:p w:rsid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</w:p>
          <w:p w:rsidR="00B17B75" w:rsidRP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</w:p>
        </w:tc>
        <w:tc>
          <w:tcPr>
            <w:tcW w:w="452" w:type="dxa"/>
            <w:tcMar>
              <w:top w:w="288" w:type="dxa"/>
              <w:right w:w="432" w:type="dxa"/>
            </w:tcMar>
            <w:textDirection w:val="btLr"/>
          </w:tcPr>
          <w:p w:rsidR="00CF1B6A" w:rsidRPr="00273FD8" w:rsidRDefault="00CF1B6A" w:rsidP="00CE1E3B">
            <w:pPr>
              <w:pStyle w:val="ad"/>
            </w:pPr>
          </w:p>
        </w:tc>
        <w:tc>
          <w:tcPr>
            <w:tcW w:w="23" w:type="dxa"/>
            <w:tcBorders>
              <w:right w:val="single" w:sz="2" w:space="0" w:color="BFBFBF" w:themeColor="background1" w:themeShade="BF"/>
            </w:tcBorders>
            <w:textDirection w:val="btLr"/>
          </w:tcPr>
          <w:p w:rsidR="00CF1B6A" w:rsidRPr="00273FD8" w:rsidRDefault="00CF1B6A" w:rsidP="00CE1E3B">
            <w:pPr>
              <w:pStyle w:val="ad"/>
            </w:pPr>
          </w:p>
        </w:tc>
        <w:tc>
          <w:tcPr>
            <w:tcW w:w="4941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720" w:type="dxa"/>
            </w:tcMar>
          </w:tcPr>
          <w:p w:rsidR="000E534F" w:rsidRPr="000B006B" w:rsidRDefault="000E534F" w:rsidP="000E534F">
            <w:pPr>
              <w:pStyle w:val="af"/>
              <w:jc w:val="center"/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</w:pPr>
            <w:r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>Министерство социаль</w:t>
            </w:r>
            <w:bookmarkStart w:id="0" w:name="_GoBack"/>
            <w:bookmarkEnd w:id="0"/>
            <w:r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 xml:space="preserve">ного развития Пермского края </w:t>
            </w:r>
          </w:p>
          <w:p w:rsidR="00450DC5" w:rsidRDefault="00450DC5" w:rsidP="00B17B75">
            <w:pPr>
              <w:pStyle w:val="af"/>
              <w:jc w:val="center"/>
              <w:rPr>
                <w:rFonts w:ascii="Times New Roman" w:hAnsi="Times New Roman" w:cs="Times New Roman"/>
                <w:color w:val="DA2F4A" w:themeColor="accent6" w:themeShade="BF"/>
                <w:sz w:val="40"/>
                <w:szCs w:val="40"/>
              </w:rPr>
            </w:pPr>
            <w:r w:rsidRPr="00450DC5">
              <w:rPr>
                <w:rFonts w:ascii="Times New Roman" w:hAnsi="Times New Roman" w:cs="Times New Roman"/>
                <w:noProof/>
                <w:color w:val="DA2F4A" w:themeColor="accent6" w:themeShade="BF"/>
                <w:sz w:val="40"/>
                <w:szCs w:val="40"/>
              </w:rPr>
              <w:drawing>
                <wp:inline distT="0" distB="0" distL="0" distR="0">
                  <wp:extent cx="2628900" cy="1724025"/>
                  <wp:effectExtent l="19050" t="0" r="0" b="0"/>
                  <wp:docPr id="3" name="Рисунок 3" descr="Герб Пермского края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 descr="Герб Пермского края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628900" cy="1724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  <w:r w:rsidRPr="00450DC5">
              <w:rPr>
                <w:rFonts w:ascii="Times New Roman" w:hAnsi="Times New Roman" w:cs="Times New Roman"/>
                <w:color w:val="DA2F4A" w:themeColor="accent6" w:themeShade="BF"/>
                <w:sz w:val="40"/>
                <w:szCs w:val="40"/>
              </w:rPr>
              <w:t xml:space="preserve"> </w:t>
            </w:r>
          </w:p>
          <w:p w:rsidR="00CF1B6A" w:rsidRPr="000B006B" w:rsidRDefault="000E534F" w:rsidP="00B17B75">
            <w:pPr>
              <w:pStyle w:val="af"/>
              <w:jc w:val="center"/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</w:pPr>
            <w:r w:rsidRPr="00B17B75">
              <w:rPr>
                <w:rFonts w:ascii="Times New Roman" w:hAnsi="Times New Roman" w:cs="Times New Roman"/>
                <w:color w:val="DA2F4A" w:themeColor="accent6" w:themeShade="BF"/>
                <w:sz w:val="40"/>
                <w:szCs w:val="40"/>
              </w:rPr>
              <w:t xml:space="preserve"> </w:t>
            </w:r>
            <w:r w:rsidR="00B17B75"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>«</w:t>
            </w:r>
            <w:r w:rsidR="00C56227"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>КАРТА ДОСТУПНОСТИ</w:t>
            </w:r>
            <w:r w:rsidR="00B17B75"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 xml:space="preserve"> ПЕРМСКОГО КРАЯ»</w:t>
            </w:r>
          </w:p>
          <w:p w:rsidR="00B17B75" w:rsidRPr="000B006B" w:rsidRDefault="00C56227" w:rsidP="00C56227">
            <w:pPr>
              <w:pStyle w:val="af1"/>
              <w:jc w:val="center"/>
              <w:rPr>
                <w:rFonts w:asciiTheme="minorHAnsi" w:hAnsiTheme="minorHAnsi" w:cs="Times New Roman"/>
                <w:color w:val="auto"/>
                <w:sz w:val="28"/>
                <w:szCs w:val="28"/>
              </w:rPr>
            </w:pPr>
            <w:r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 xml:space="preserve">ДЛЯ </w:t>
            </w:r>
            <w:r w:rsidR="003D2B12"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 xml:space="preserve">ИНВАЛИДОВ И </w:t>
            </w:r>
            <w:r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>МАЛОМОБИЛЬНЫХ ГРАЖДАН</w:t>
            </w:r>
            <w:r w:rsidR="00C66AD2"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 xml:space="preserve"> </w:t>
            </w:r>
          </w:p>
          <w:p w:rsidR="00C56227" w:rsidRDefault="000B006B" w:rsidP="00C56227">
            <w:pPr>
              <w:pStyle w:val="af1"/>
              <w:jc w:val="center"/>
              <w:rPr>
                <w:rFonts w:ascii="Times New Roman" w:hAnsi="Times New Roman" w:cs="Times New Roman"/>
                <w:color w:val="auto"/>
                <w:sz w:val="28"/>
                <w:szCs w:val="28"/>
              </w:rPr>
            </w:pPr>
            <w:r>
              <w:object w:dxaOrig="3855" w:dyaOrig="3495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5" type="#_x0000_t75" style="width:167.25pt;height:151.5pt" o:ole="">
                  <v:imagedata r:id="rId15" o:title=""/>
                </v:shape>
                <o:OLEObject Type="Embed" ProgID="PBrush" ShapeID="_x0000_i1025" DrawAspect="Content" ObjectID="_1683128822" r:id="rId16"/>
              </w:object>
            </w:r>
          </w:p>
          <w:p w:rsidR="00C56227" w:rsidRPr="00C56227" w:rsidRDefault="00C56227" w:rsidP="00C56227">
            <w:pPr>
              <w:pStyle w:val="af1"/>
              <w:jc w:val="center"/>
              <w:rPr>
                <w:rFonts w:ascii="Times New Roman" w:hAnsi="Times New Roman" w:cs="Times New Roman"/>
                <w:color w:val="auto"/>
                <w:sz w:val="28"/>
                <w:szCs w:val="28"/>
              </w:rPr>
            </w:pPr>
          </w:p>
          <w:p w:rsidR="00CF1B6A" w:rsidRPr="00273FD8" w:rsidRDefault="00CF1B6A" w:rsidP="00CE1E3B"/>
        </w:tc>
      </w:tr>
    </w:tbl>
    <w:p w:rsidR="00CE1E3B" w:rsidRPr="00273FD8" w:rsidRDefault="00CE1E3B" w:rsidP="00D91EF3">
      <w:pPr>
        <w:pStyle w:val="affff6"/>
      </w:pPr>
    </w:p>
    <w:tbl>
      <w:tblPr>
        <w:tblStyle w:val="a7"/>
        <w:tblW w:w="0" w:type="auto"/>
        <w:jc w:val="left"/>
        <w:tblBorders>
          <w:insideH w:val="single" w:sz="2" w:space="0" w:color="BFBFBF" w:themeColor="background1" w:themeShade="BF"/>
          <w:insideV w:val="single" w:sz="2" w:space="0" w:color="BFBFBF" w:themeColor="background1" w:themeShade="BF"/>
        </w:tblBorders>
        <w:tblLayout w:type="fixed"/>
        <w:tblLook w:val="04A0" w:firstRow="1" w:lastRow="0" w:firstColumn="1" w:lastColumn="0" w:noHBand="0" w:noVBand="1"/>
      </w:tblPr>
      <w:tblGrid>
        <w:gridCol w:w="4579"/>
        <w:gridCol w:w="5227"/>
        <w:gridCol w:w="4511"/>
      </w:tblGrid>
      <w:tr w:rsidR="0037743C" w:rsidRPr="00273FD8" w:rsidTr="007075A6">
        <w:trPr>
          <w:trHeight w:hRule="exact" w:val="9935"/>
          <w:tblHeader/>
          <w:jc w:val="left"/>
        </w:trPr>
        <w:tc>
          <w:tcPr>
            <w:tcW w:w="4579" w:type="dxa"/>
            <w:tcMar>
              <w:right w:w="432" w:type="dxa"/>
            </w:tcMar>
          </w:tcPr>
          <w:p w:rsidR="0037743C" w:rsidRPr="00273FD8" w:rsidRDefault="00450DC5" w:rsidP="00450DC5">
            <w:pPr>
              <w:jc w:val="center"/>
            </w:pPr>
            <w:r w:rsidRPr="00450DC5">
              <w:rPr>
                <w:noProof/>
              </w:rPr>
              <w:drawing>
                <wp:inline distT="0" distB="0" distL="0" distR="0">
                  <wp:extent cx="1605032" cy="1466215"/>
                  <wp:effectExtent l="0" t="0" r="0" b="0"/>
                  <wp:docPr id="4" name="Рисунок 4" descr="C:\Users\user\Downloads\200x350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 descr="C:\Users\user\Downloads\200x350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621992" cy="1481708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450DC5" w:rsidRPr="00DD45D9" w:rsidRDefault="006F7B35" w:rsidP="005509DF">
            <w:pPr>
              <w:spacing w:after="0" w:line="240" w:lineRule="auto"/>
              <w:jc w:val="both"/>
              <w:rPr>
                <w:rFonts w:asciiTheme="minorHAnsi" w:hAnsiTheme="minorHAnsi" w:cs="Times New Roman"/>
              </w:rPr>
            </w:pPr>
            <w:r w:rsidRPr="00DD45D9">
              <w:rPr>
                <w:rFonts w:asciiTheme="minorHAnsi" w:hAnsiTheme="minorHAnsi" w:cs="Times New Roman"/>
              </w:rPr>
              <w:t>Карта доступности Пермского края</w:t>
            </w:r>
            <w:r w:rsidR="00450DC5" w:rsidRPr="00DD45D9">
              <w:rPr>
                <w:rFonts w:asciiTheme="minorHAnsi" w:hAnsiTheme="minorHAnsi" w:cs="Times New Roman"/>
              </w:rPr>
              <w:t xml:space="preserve"> и мобильное приложение являются государственными ресурсами.</w:t>
            </w:r>
          </w:p>
          <w:p w:rsidR="0037743C" w:rsidRPr="00DD45D9" w:rsidRDefault="006F7B35" w:rsidP="005509DF">
            <w:pPr>
              <w:spacing w:after="0" w:line="240" w:lineRule="auto"/>
              <w:jc w:val="both"/>
              <w:rPr>
                <w:rFonts w:asciiTheme="minorHAnsi" w:hAnsiTheme="minorHAnsi" w:cs="Times New Roman"/>
              </w:rPr>
            </w:pPr>
            <w:r w:rsidRPr="00DD45D9">
              <w:rPr>
                <w:rFonts w:asciiTheme="minorHAnsi" w:hAnsiTheme="minorHAnsi" w:cs="Times New Roman"/>
              </w:rPr>
              <w:t xml:space="preserve"> </w:t>
            </w:r>
            <w:r w:rsidR="00450DC5" w:rsidRPr="00DD45D9">
              <w:rPr>
                <w:rFonts w:asciiTheme="minorHAnsi" w:hAnsiTheme="minorHAnsi" w:cs="Times New Roman"/>
              </w:rPr>
              <w:t xml:space="preserve">Карта доступности Пермского </w:t>
            </w:r>
            <w:r w:rsidR="000B006B" w:rsidRPr="00DD45D9">
              <w:rPr>
                <w:rFonts w:asciiTheme="minorHAnsi" w:hAnsiTheme="minorHAnsi" w:cs="Times New Roman"/>
              </w:rPr>
              <w:t>края позволяет</w:t>
            </w:r>
            <w:r w:rsidRPr="00DD45D9">
              <w:rPr>
                <w:rFonts w:asciiTheme="minorHAnsi" w:hAnsiTheme="minorHAnsi" w:cs="Times New Roman"/>
              </w:rPr>
              <w:t xml:space="preserve"> получить информацию об организации доступной среды для </w:t>
            </w:r>
            <w:r w:rsidR="00C56516" w:rsidRPr="00DD45D9">
              <w:rPr>
                <w:rFonts w:asciiTheme="minorHAnsi" w:hAnsiTheme="minorHAnsi" w:cs="Times New Roman"/>
              </w:rPr>
              <w:t>людей с инвалидностью</w:t>
            </w:r>
            <w:r w:rsidRPr="00DD45D9">
              <w:rPr>
                <w:rFonts w:asciiTheme="minorHAnsi" w:hAnsiTheme="minorHAnsi" w:cs="Times New Roman"/>
              </w:rPr>
              <w:t xml:space="preserve"> и маломобильных групп </w:t>
            </w:r>
            <w:r w:rsidR="00C56516" w:rsidRPr="00DD45D9">
              <w:rPr>
                <w:rFonts w:asciiTheme="minorHAnsi" w:hAnsiTheme="minorHAnsi" w:cs="Times New Roman"/>
              </w:rPr>
              <w:t>населения</w:t>
            </w:r>
            <w:r w:rsidRPr="00DD45D9">
              <w:rPr>
                <w:rFonts w:asciiTheme="minorHAnsi" w:hAnsiTheme="minorHAnsi" w:cs="Times New Roman"/>
              </w:rPr>
              <w:t xml:space="preserve"> на территории </w:t>
            </w:r>
            <w:r w:rsidR="00C56516" w:rsidRPr="00DD45D9">
              <w:rPr>
                <w:rFonts w:asciiTheme="minorHAnsi" w:hAnsiTheme="minorHAnsi" w:cs="Times New Roman"/>
              </w:rPr>
              <w:t>Пермского края.</w:t>
            </w:r>
          </w:p>
          <w:p w:rsidR="0037743C" w:rsidRPr="00DD45D9" w:rsidRDefault="0037743C" w:rsidP="005509DF">
            <w:pPr>
              <w:pStyle w:val="21"/>
              <w:spacing w:before="0" w:after="0" w:line="240" w:lineRule="auto"/>
              <w:rPr>
                <w:rFonts w:asciiTheme="minorHAnsi" w:hAnsiTheme="minorHAnsi" w:cs="Times New Roman"/>
              </w:rPr>
            </w:pPr>
          </w:p>
          <w:p w:rsidR="0037743C" w:rsidRPr="00DD45D9" w:rsidRDefault="006F7B35" w:rsidP="005509DF">
            <w:pPr>
              <w:spacing w:after="0" w:line="240" w:lineRule="auto"/>
              <w:rPr>
                <w:rFonts w:asciiTheme="minorHAnsi" w:hAnsiTheme="minorHAnsi" w:cs="Times New Roman"/>
              </w:rPr>
            </w:pPr>
            <w:r w:rsidRPr="00DD45D9">
              <w:rPr>
                <w:rFonts w:asciiTheme="minorHAnsi" w:hAnsiTheme="minorHAnsi" w:cs="Times New Roman"/>
              </w:rPr>
              <w:t xml:space="preserve">С помощью сайта </w:t>
            </w:r>
            <w:hyperlink r:id="rId18" w:history="1">
              <w:r w:rsidRPr="00DD45D9">
                <w:rPr>
                  <w:rStyle w:val="afffc"/>
                  <w:rFonts w:asciiTheme="minorHAnsi" w:hAnsiTheme="minorHAnsi" w:cs="Times New Roman"/>
                </w:rPr>
                <w:t>https://bezbarierov.permkrai.ru/</w:t>
              </w:r>
            </w:hyperlink>
            <w:r w:rsidRPr="00DD45D9">
              <w:rPr>
                <w:rFonts w:asciiTheme="minorHAnsi" w:hAnsiTheme="minorHAnsi" w:cs="Times New Roman"/>
              </w:rPr>
              <w:t xml:space="preserve"> можно открыть Карту доступности Пермского края и выбрать любой объект</w:t>
            </w:r>
            <w:r w:rsidR="00181488" w:rsidRPr="00DD45D9">
              <w:rPr>
                <w:rFonts w:asciiTheme="minorHAnsi" w:hAnsiTheme="minorHAnsi" w:cs="Times New Roman"/>
              </w:rPr>
              <w:t>. На Карте более 5 тыс. объектов.</w:t>
            </w:r>
          </w:p>
          <w:p w:rsidR="005509DF" w:rsidRDefault="005509DF" w:rsidP="005509DF">
            <w:pPr>
              <w:spacing w:after="0" w:line="240" w:lineRule="auto"/>
              <w:rPr>
                <w:rFonts w:ascii="Times New Roman" w:hAnsi="Times New Roman" w:cs="Times New Roman"/>
                <w:sz w:val="20"/>
                <w:szCs w:val="20"/>
              </w:rPr>
            </w:pPr>
          </w:p>
          <w:p w:rsidR="005509DF" w:rsidRPr="00273FD8" w:rsidRDefault="005509DF" w:rsidP="005509DF">
            <w:pPr>
              <w:spacing w:after="0" w:line="240" w:lineRule="auto"/>
            </w:pPr>
            <w:r>
              <w:object w:dxaOrig="5115" w:dyaOrig="3780">
                <v:shape id="_x0000_i1026" type="#_x0000_t75" style="width:218.25pt;height:161.25pt" o:ole="">
                  <v:imagedata r:id="rId19" o:title=""/>
                </v:shape>
                <o:OLEObject Type="Embed" ProgID="PBrush" ShapeID="_x0000_i1026" DrawAspect="Content" ObjectID="_1683128823" r:id="rId20"/>
              </w:object>
            </w:r>
          </w:p>
        </w:tc>
        <w:tc>
          <w:tcPr>
            <w:tcW w:w="5227" w:type="dxa"/>
            <w:tcMar>
              <w:left w:w="432" w:type="dxa"/>
              <w:right w:w="432" w:type="dxa"/>
            </w:tcMar>
          </w:tcPr>
          <w:p w:rsidR="0037743C" w:rsidRPr="00C56516" w:rsidRDefault="005509DF" w:rsidP="00DD45D9">
            <w:pPr>
              <w:pStyle w:val="23"/>
              <w:shd w:val="clear" w:color="auto" w:fill="FF0000"/>
            </w:pPr>
            <w:r w:rsidRPr="00C56516">
              <w:t xml:space="preserve">Мобильное </w:t>
            </w:r>
            <w:r w:rsidR="00E83800" w:rsidRPr="00C56516">
              <w:t>приложение позволяет</w:t>
            </w:r>
            <w:r w:rsidR="003D2B12" w:rsidRPr="00C56516">
              <w:t xml:space="preserve"> выбрать конкретный населенный пункт </w:t>
            </w:r>
            <w:r w:rsidR="00E83800" w:rsidRPr="00C56516">
              <w:t>Пермского края</w:t>
            </w:r>
            <w:r w:rsidR="003D2B12" w:rsidRPr="00C56516">
              <w:t xml:space="preserve"> и посмотреть на карте доступные объекты</w:t>
            </w:r>
            <w:r w:rsidR="00181488" w:rsidRPr="00C56516">
              <w:t xml:space="preserve"> прямо в телефоне</w:t>
            </w:r>
            <w:r w:rsidR="000E534F" w:rsidRPr="00C56516">
              <w:t>. Карта доступности и мобильное приложение являются легкими в использовании.</w:t>
            </w:r>
            <w:r w:rsidR="00181488" w:rsidRPr="00C56516">
              <w:t xml:space="preserve"> Мобильное приложение поддерживает поиск и фильтрацию зданий по адресу, сферам, типам учреждений.</w:t>
            </w:r>
          </w:p>
          <w:p w:rsidR="00075279" w:rsidRDefault="00181488" w:rsidP="0037743C">
            <w:r>
              <w:t>Приложение доступно не только для андроида, но и для айфон</w:t>
            </w:r>
            <w:r w:rsidR="00E83800">
              <w:t>а</w:t>
            </w:r>
          </w:p>
          <w:p w:rsidR="00181488" w:rsidRPr="00273FD8" w:rsidRDefault="00181488" w:rsidP="0037743C">
            <w:r w:rsidRPr="00181488">
              <w:rPr>
                <w:noProof/>
              </w:rPr>
              <w:drawing>
                <wp:inline distT="0" distB="0" distL="0" distR="0">
                  <wp:extent cx="2819400" cy="1257300"/>
                  <wp:effectExtent l="19050" t="0" r="0" b="0"/>
                  <wp:docPr id="2" name="Рисунок 6" descr="C:\Users\user\Downloads\Рисунок1 (1)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 descr="C:\Users\user\Downloads\Рисунок1 (1)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19400" cy="125730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37743C" w:rsidRPr="00273FD8" w:rsidRDefault="003D2B12" w:rsidP="0037743C">
            <w:pPr>
              <w:pStyle w:val="1"/>
            </w:pPr>
            <w:r>
              <w:t>РАСШИРЯЕМ ВОЗМОЖНОСТИ</w:t>
            </w:r>
            <w:r w:rsidR="00C66AD2">
              <w:t>!</w:t>
            </w:r>
          </w:p>
          <w:p w:rsidR="0037743C" w:rsidRPr="005509DF" w:rsidRDefault="0037743C" w:rsidP="00181488">
            <w:pPr>
              <w:rPr>
                <w:sz w:val="20"/>
                <w:szCs w:val="20"/>
              </w:rPr>
            </w:pPr>
          </w:p>
        </w:tc>
        <w:tc>
          <w:tcPr>
            <w:tcW w:w="4511" w:type="dxa"/>
            <w:tcMar>
              <w:left w:w="432" w:type="dxa"/>
            </w:tcMar>
          </w:tcPr>
          <w:p w:rsidR="0037743C" w:rsidRPr="00DD45D9" w:rsidRDefault="00181488">
            <w:pPr>
              <w:pStyle w:val="21"/>
              <w:rPr>
                <w:rFonts w:asciiTheme="minorHAnsi" w:hAnsiTheme="minorHAnsi"/>
              </w:rPr>
            </w:pPr>
            <w:r w:rsidRPr="00DD45D9">
              <w:rPr>
                <w:rFonts w:asciiTheme="minorHAnsi" w:hAnsiTheme="minorHAnsi"/>
              </w:rPr>
              <w:t>Обратная связь с помощью сайта «Управляем вместе»</w:t>
            </w:r>
          </w:p>
          <w:p w:rsidR="0037743C" w:rsidRPr="00DD45D9" w:rsidRDefault="003D2B12">
            <w:pPr>
              <w:rPr>
                <w:rFonts w:asciiTheme="minorHAnsi" w:hAnsiTheme="minorHAnsi"/>
              </w:rPr>
            </w:pPr>
            <w:r w:rsidRPr="00DD45D9">
              <w:rPr>
                <w:rFonts w:asciiTheme="minorHAnsi" w:hAnsiTheme="minorHAnsi"/>
              </w:rPr>
              <w:t>Мобильное приложение</w:t>
            </w:r>
            <w:r w:rsidR="00181488" w:rsidRPr="00DD45D9">
              <w:rPr>
                <w:rFonts w:asciiTheme="minorHAnsi" w:hAnsiTheme="minorHAnsi"/>
              </w:rPr>
              <w:t xml:space="preserve"> и Карта доступности также</w:t>
            </w:r>
            <w:r w:rsidRPr="00DD45D9">
              <w:rPr>
                <w:rFonts w:asciiTheme="minorHAnsi" w:hAnsiTheme="minorHAnsi"/>
              </w:rPr>
              <w:t xml:space="preserve"> поддержива</w:t>
            </w:r>
            <w:r w:rsidR="00181488" w:rsidRPr="00DD45D9">
              <w:rPr>
                <w:rFonts w:asciiTheme="minorHAnsi" w:hAnsiTheme="minorHAnsi"/>
              </w:rPr>
              <w:t>ю</w:t>
            </w:r>
            <w:r w:rsidRPr="00DD45D9">
              <w:rPr>
                <w:rFonts w:asciiTheme="minorHAnsi" w:hAnsiTheme="minorHAnsi"/>
              </w:rPr>
              <w:t xml:space="preserve">т </w:t>
            </w:r>
            <w:r w:rsidR="00181488" w:rsidRPr="00DD45D9">
              <w:rPr>
                <w:rFonts w:asciiTheme="minorHAnsi" w:hAnsiTheme="minorHAnsi"/>
              </w:rPr>
              <w:t>возможность сообщения о проблеме.</w:t>
            </w:r>
          </w:p>
          <w:p w:rsidR="0037743C" w:rsidRPr="00DD45D9" w:rsidRDefault="003D2B12">
            <w:pPr>
              <w:pStyle w:val="1"/>
              <w:rPr>
                <w:rFonts w:asciiTheme="minorHAnsi" w:hAnsiTheme="minorHAnsi"/>
                <w:b/>
                <w:bCs/>
                <w:sz w:val="22"/>
              </w:rPr>
            </w:pPr>
            <w:r w:rsidRPr="00DD45D9">
              <w:rPr>
                <w:rFonts w:asciiTheme="minorHAnsi" w:hAnsiTheme="minorHAnsi"/>
                <w:b/>
                <w:bCs/>
                <w:sz w:val="22"/>
              </w:rPr>
              <w:t>РЕШАЕМ ПРОБЛЕМЫ ВМЕСТЕ!</w:t>
            </w:r>
          </w:p>
          <w:p w:rsidR="0037743C" w:rsidRPr="00DD45D9" w:rsidRDefault="00181488" w:rsidP="00181488">
            <w:pPr>
              <w:rPr>
                <w:rFonts w:asciiTheme="minorHAnsi" w:hAnsiTheme="minorHAnsi"/>
              </w:rPr>
            </w:pPr>
            <w:r w:rsidRPr="00DD45D9">
              <w:rPr>
                <w:rFonts w:asciiTheme="minorHAnsi" w:hAnsiTheme="minorHAnsi"/>
              </w:rPr>
              <w:t xml:space="preserve"> Если вы чем-то недовольны в рамках работы Карты доступности или приложения</w:t>
            </w:r>
            <w:r w:rsidR="00C56516" w:rsidRPr="00DD45D9">
              <w:rPr>
                <w:rFonts w:asciiTheme="minorHAnsi" w:hAnsiTheme="minorHAnsi"/>
              </w:rPr>
              <w:t>,</w:t>
            </w:r>
            <w:r w:rsidRPr="00DD45D9">
              <w:rPr>
                <w:rFonts w:asciiTheme="minorHAnsi" w:hAnsiTheme="minorHAnsi"/>
              </w:rPr>
              <w:t xml:space="preserve"> можно</w:t>
            </w:r>
            <w:sdt>
              <w:sdtPr>
                <w:rPr>
                  <w:rFonts w:asciiTheme="minorHAnsi" w:hAnsiTheme="minorHAnsi"/>
                </w:rPr>
                <w:id w:val="883065717"/>
                <w:placeholder>
                  <w:docPart w:val="3CCE716D28E448A09A9209E3DA04A28F"/>
                </w:placeholder>
              </w:sdtPr>
              <w:sdtEndPr/>
              <w:sdtContent>
                <w:r w:rsidRPr="00DD45D9">
                  <w:rPr>
                    <w:rFonts w:asciiTheme="minorHAnsi" w:hAnsiTheme="minorHAnsi"/>
                  </w:rPr>
                  <w:t xml:space="preserve"> с</w:t>
                </w:r>
                <w:r w:rsidR="003D2B12" w:rsidRPr="00DD45D9">
                  <w:rPr>
                    <w:rFonts w:asciiTheme="minorHAnsi" w:hAnsiTheme="minorHAnsi"/>
                  </w:rPr>
                  <w:t>ообщить о проблеме на сайт</w:t>
                </w:r>
                <w:r w:rsidR="00C56516" w:rsidRPr="00DD45D9">
                  <w:rPr>
                    <w:rFonts w:asciiTheme="minorHAnsi" w:hAnsiTheme="minorHAnsi"/>
                  </w:rPr>
                  <w:t>е</w:t>
                </w:r>
                <w:r w:rsidR="003D2B12" w:rsidRPr="00DD45D9">
                  <w:rPr>
                    <w:rFonts w:asciiTheme="minorHAnsi" w:hAnsiTheme="minorHAnsi"/>
                  </w:rPr>
                  <w:t xml:space="preserve"> https://vmeste.permkrai.ru/</w:t>
                </w:r>
              </w:sdtContent>
            </w:sdt>
          </w:p>
          <w:p w:rsidR="003270C5" w:rsidRPr="00DD45D9" w:rsidRDefault="003D2B12" w:rsidP="003270C5">
            <w:pPr>
              <w:pStyle w:val="ae"/>
              <w:rPr>
                <w:rFonts w:asciiTheme="minorHAnsi" w:hAnsiTheme="minorHAnsi"/>
                <w:color w:val="auto"/>
                <w:lang w:bidi="ru-RU"/>
              </w:rPr>
            </w:pPr>
            <w:r w:rsidRPr="00DD45D9">
              <w:rPr>
                <w:rFonts w:asciiTheme="minorHAnsi" w:hAnsiTheme="minorHAnsi"/>
                <w:color w:val="auto"/>
                <w:lang w:bidi="ru-RU"/>
              </w:rPr>
              <w:t>Сайт «Управляем вместе» позволяет решить любую проблем</w:t>
            </w:r>
            <w:r w:rsidR="007075A6" w:rsidRPr="00DD45D9">
              <w:rPr>
                <w:rFonts w:asciiTheme="minorHAnsi" w:hAnsiTheme="minorHAnsi"/>
                <w:color w:val="auto"/>
                <w:lang w:bidi="ru-RU"/>
              </w:rPr>
              <w:t>у</w:t>
            </w:r>
            <w:r w:rsidRPr="00DD45D9">
              <w:rPr>
                <w:rFonts w:asciiTheme="minorHAnsi" w:hAnsiTheme="minorHAnsi"/>
                <w:color w:val="auto"/>
                <w:lang w:bidi="ru-RU"/>
              </w:rPr>
              <w:t xml:space="preserve"> путем взаимодействия.</w:t>
            </w:r>
          </w:p>
          <w:p w:rsidR="00181488" w:rsidRPr="003D2B12" w:rsidRDefault="00181488" w:rsidP="003270C5">
            <w:pPr>
              <w:pStyle w:val="ae"/>
              <w:rPr>
                <w:color w:val="auto"/>
              </w:rPr>
            </w:pPr>
            <w:r w:rsidRPr="00181488">
              <w:rPr>
                <w:noProof/>
                <w:color w:val="auto"/>
                <w:lang w:bidi="ru-RU"/>
              </w:rPr>
              <w:drawing>
                <wp:inline distT="0" distB="0" distL="0" distR="0">
                  <wp:extent cx="2286000" cy="2333625"/>
                  <wp:effectExtent l="19050" t="0" r="0" b="0"/>
                  <wp:docPr id="7" name="Рисунок 7" descr="C:\Users\user\Downloads\Рисунок1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" descr="C:\Users\user\Downloads\Рисунок1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2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286000" cy="23336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37743C" w:rsidRPr="00273FD8" w:rsidRDefault="0037743C">
            <w:pPr>
              <w:pStyle w:val="af3"/>
            </w:pPr>
          </w:p>
          <w:p w:rsidR="0037743C" w:rsidRPr="00273FD8" w:rsidRDefault="0037743C">
            <w:pPr>
              <w:pStyle w:val="af3"/>
            </w:pPr>
          </w:p>
          <w:p w:rsidR="0037743C" w:rsidRPr="00273FD8" w:rsidRDefault="0037743C">
            <w:pPr>
              <w:pStyle w:val="-"/>
            </w:pPr>
          </w:p>
        </w:tc>
      </w:tr>
    </w:tbl>
    <w:p w:rsidR="00ED7C90" w:rsidRPr="00273FD8" w:rsidRDefault="00ED7C90" w:rsidP="00D91EF3">
      <w:pPr>
        <w:pStyle w:val="affff6"/>
        <w:rPr>
          <w:sz w:val="6"/>
        </w:rPr>
      </w:pPr>
    </w:p>
    <w:sectPr w:rsidR="00ED7C90" w:rsidRPr="00273FD8" w:rsidSect="00523273">
      <w:footerReference w:type="default" r:id="rId23"/>
      <w:footerReference w:type="first" r:id="rId24"/>
      <w:pgSz w:w="16838" w:h="11906" w:orient="landscape" w:code="9"/>
      <w:pgMar w:top="576" w:right="1224" w:bottom="432" w:left="1224" w:header="432" w:footer="576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:rsidR="008B1D89" w:rsidRDefault="008B1D89" w:rsidP="0037743C">
      <w:pPr>
        <w:spacing w:after="0" w:line="240" w:lineRule="auto"/>
      </w:pPr>
      <w:r>
        <w:separator/>
      </w:r>
    </w:p>
  </w:endnote>
  <w:endnote w:type="continuationSeparator" w:id="0">
    <w:p w:rsidR="008B1D89" w:rsidRDefault="008B1D89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CC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CC"/>
    <w:family w:val="swiss"/>
    <w:pitch w:val="variable"/>
    <w:sig w:usb0="A10006FF" w:usb1="4000205B" w:usb2="00000010" w:usb3="00000000" w:csb0="0000019F" w:csb1="00000000"/>
  </w:font>
  <w:font w:name="Segoe UI">
    <w:panose1 w:val="020B0502040204020203"/>
    <w:charset w:val="CC"/>
    <w:family w:val="swiss"/>
    <w:pitch w:val="variable"/>
    <w:sig w:usb0="E10022FF" w:usb1="C000E47F" w:usb2="00000029" w:usb3="00000000" w:csb0="000001DF" w:csb1="00000000"/>
  </w:font>
  <w:font w:name="Consolas">
    <w:panose1 w:val="020B0609020204030204"/>
    <w:charset w:val="CC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0E2C45" w:rsidRPr="00F14069" w:rsidRDefault="008B1D89">
    <w:pPr>
      <w:pStyle w:val="afff5"/>
      <w:rPr>
        <w:lang w:val="ro-RO"/>
      </w:rPr>
    </w:pPr>
    <w:r>
      <w:rPr>
        <w:noProof/>
        <w:lang w:val="ro-RO" w:bidi="ru-RU"/>
      </w:rPr>
    </w:r>
    <w:r>
      <w:rPr>
        <w:noProof/>
        <w:lang w:val="ro-RO" w:bidi="ru-RU"/>
      </w:rPr>
      <w:pict>
        <v:rect id="Нижний колонтитул — продолжение (прямоугольник)" o:spid="_x0000_s2051" alt="Нижний колонтитул — продолжение (прямоугольник)" style="width:719.3pt;height:10.8pt;visibility:visible;mso-left-percent:-10001;mso-top-percent:-10001;mso-position-horizontal:absolute;mso-position-horizontal-relative:char;mso-position-vertical:absolute;mso-position-vertical-relative:line;mso-left-percent:-10001;mso-top-percent:-10001;v-text-anchor:middle" fillcolor="#2b7370 [1604]" stroked="f" strokeweight="1pt">
          <w10:wrap type="none"/>
          <w10:anchorlock/>
        </v:rect>
      </w:pic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0E2C45" w:rsidRPr="000E2C45" w:rsidRDefault="008B1D89" w:rsidP="000E2C45">
    <w:pPr>
      <w:pStyle w:val="afff5"/>
      <w:tabs>
        <w:tab w:val="left" w:pos="10513"/>
      </w:tabs>
    </w:pPr>
    <w:r>
      <w:rPr>
        <w:noProof/>
        <w:lang w:bidi="ru-RU"/>
      </w:rPr>
    </w:r>
    <w:r>
      <w:rPr>
        <w:noProof/>
        <w:lang w:bidi="ru-RU"/>
      </w:rPr>
      <w:pict>
        <v:rect id="Прямоугольник в нижнем колонтитуле справа на первой странице" o:spid="_x0000_s2050" alt="Прямоугольник в нижнем колонтитуле справа на первой странице" style="width:191.35pt;height:10.8pt;visibility:visible;mso-left-percent:-10001;mso-top-percent:-10001;mso-position-horizontal:absolute;mso-position-horizontal-relative:char;mso-position-vertical:absolute;mso-position-vertical-relative:line;mso-left-percent:-10001;mso-top-percent:-10001;v-text-anchor:middle" fillcolor="#2b7370 [1604]" stroked="f" strokeweight="1pt">
          <w10:wrap type="none"/>
          <w10:anchorlock/>
        </v:rect>
      </w:pict>
    </w:r>
    <w:r w:rsidR="000E2C45">
      <w:rPr>
        <w:lang w:bidi="ru-RU"/>
      </w:rPr>
      <w:tab/>
    </w:r>
    <w:r>
      <w:rPr>
        <w:noProof/>
        <w:lang w:bidi="ru-RU"/>
      </w:rPr>
    </w:r>
    <w:r>
      <w:rPr>
        <w:noProof/>
        <w:lang w:bidi="ru-RU"/>
      </w:rPr>
      <w:pict>
        <v:rect id="Прямоугольник в нижнем колонтитуле слева на первой странице" o:spid="_x0000_s2049" alt="Прямоугольник в нижнем колонтитуле слева на первой странице" style="width:193.7pt;height:18pt;visibility:visible;mso-left-percent:-10001;mso-top-percent:-10001;mso-position-horizontal:absolute;mso-position-horizontal-relative:char;mso-position-vertical:absolute;mso-position-vertical-relative:line;mso-left-percent:-10001;mso-top-percent:-10001;v-text-anchor:middle" fillcolor="#2b7370 [1604]" stroked="f" strokeweight="1pt">
          <w10:wrap type="none"/>
          <w10:anchorlock/>
        </v:rect>
      </w:pic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:rsidR="008B1D89" w:rsidRDefault="008B1D89" w:rsidP="0037743C">
      <w:pPr>
        <w:spacing w:after="0" w:line="240" w:lineRule="auto"/>
      </w:pPr>
      <w:r>
        <w:separator/>
      </w:r>
    </w:p>
  </w:footnote>
  <w:footnote w:type="continuationSeparator" w:id="0">
    <w:p w:rsidR="008B1D89" w:rsidRDefault="008B1D89" w:rsidP="0037743C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50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40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30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20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a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74CBC8" w:themeColor="accent1"/>
      </w:rPr>
    </w:lvl>
  </w:abstractNum>
  <w:abstractNum w:abstractNumId="10" w15:restartNumberingAfterBreak="0">
    <w:nsid w:val="1CAA534D"/>
    <w:multiLevelType w:val="multilevel"/>
    <w:tmpl w:val="0409001D"/>
    <w:styleLink w:val="1ai"/>
    <w:lvl w:ilvl="0">
      <w:start w:val="1"/>
      <w:numFmt w:val="decimal"/>
      <w:lvlText w:val="%1)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1" w15:restartNumberingAfterBreak="0">
    <w:nsid w:val="30137FDD"/>
    <w:multiLevelType w:val="multilevel"/>
    <w:tmpl w:val="0409001F"/>
    <w:styleLink w:val="111111"/>
    <w:lvl w:ilvl="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2" w15:restartNumberingAfterBreak="0">
    <w:nsid w:val="34BA0F9B"/>
    <w:multiLevelType w:val="hybridMultilevel"/>
    <w:tmpl w:val="CA2E004C"/>
    <w:lvl w:ilvl="0" w:tplc="B6BE0FE0">
      <w:start w:val="1"/>
      <w:numFmt w:val="bullet"/>
      <w:pStyle w:val="a0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2B747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6778289F"/>
    <w:multiLevelType w:val="multilevel"/>
    <w:tmpl w:val="04090023"/>
    <w:styleLink w:val="a1"/>
    <w:lvl w:ilvl="0">
      <w:start w:val="1"/>
      <w:numFmt w:val="upperRoman"/>
      <w:lvlText w:val="文章 %1."/>
      <w:lvlJc w:val="left"/>
      <w:pPr>
        <w:ind w:left="0" w:firstLine="0"/>
      </w:pPr>
      <w:rPr>
        <w:rFonts w:ascii="Times New Roman" w:hAnsi="Times New Roman" w:cs="Times New Roman"/>
      </w:rPr>
    </w:lvl>
    <w:lvl w:ilvl="1">
      <w:start w:val="1"/>
      <w:numFmt w:val="decimalZero"/>
      <w:isLgl/>
      <w:lvlText w:val="第 %1.%2 节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num w:numId="1">
    <w:abstractNumId w:val="9"/>
  </w:num>
  <w:num w:numId="2">
    <w:abstractNumId w:val="9"/>
    <w:lvlOverride w:ilvl="0">
      <w:startOverride w:val="1"/>
    </w:lvlOverride>
  </w:num>
  <w:num w:numId="3">
    <w:abstractNumId w:val="9"/>
    <w:lvlOverride w:ilvl="0">
      <w:startOverride w:val="1"/>
    </w:lvlOverride>
  </w:num>
  <w:num w:numId="4">
    <w:abstractNumId w:val="8"/>
  </w:num>
  <w:num w:numId="5">
    <w:abstractNumId w:val="9"/>
    <w:lvlOverride w:ilvl="0">
      <w:startOverride w:val="1"/>
    </w:lvlOverride>
  </w:num>
  <w:num w:numId="6">
    <w:abstractNumId w:val="7"/>
  </w:num>
  <w:num w:numId="7">
    <w:abstractNumId w:val="6"/>
  </w:num>
  <w:num w:numId="8">
    <w:abstractNumId w:val="5"/>
  </w:num>
  <w:num w:numId="9">
    <w:abstractNumId w:val="4"/>
  </w:num>
  <w:num w:numId="10">
    <w:abstractNumId w:val="3"/>
  </w:num>
  <w:num w:numId="11">
    <w:abstractNumId w:val="2"/>
  </w:num>
  <w:num w:numId="12">
    <w:abstractNumId w:val="1"/>
  </w:num>
  <w:num w:numId="13">
    <w:abstractNumId w:val="0"/>
  </w:num>
  <w:num w:numId="14">
    <w:abstractNumId w:val="12"/>
  </w:num>
  <w:num w:numId="15">
    <w:abstractNumId w:val="11"/>
  </w:num>
  <w:num w:numId="16">
    <w:abstractNumId w:val="10"/>
  </w:num>
  <w:num w:numId="17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removePersonalInformation/>
  <w:removeDateAndTime/>
  <w:proofState w:spelling="clean" w:grammar="clean"/>
  <w:attachedTemplate r:id="rId1"/>
  <w:defaultTabStop w:val="720"/>
  <w:characterSpacingControl w:val="doNotCompress"/>
  <w:hdrShapeDefaults>
    <o:shapedefaults v:ext="edit" spidmax="2052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37DC0"/>
    <w:rsid w:val="00016C11"/>
    <w:rsid w:val="000425F6"/>
    <w:rsid w:val="00075279"/>
    <w:rsid w:val="000B006B"/>
    <w:rsid w:val="000E2C45"/>
    <w:rsid w:val="000E534F"/>
    <w:rsid w:val="00181488"/>
    <w:rsid w:val="00206800"/>
    <w:rsid w:val="00273FD8"/>
    <w:rsid w:val="00275195"/>
    <w:rsid w:val="002F5ECB"/>
    <w:rsid w:val="003270C5"/>
    <w:rsid w:val="003309C2"/>
    <w:rsid w:val="0037743C"/>
    <w:rsid w:val="003D2B12"/>
    <w:rsid w:val="003E1E9B"/>
    <w:rsid w:val="00400FAF"/>
    <w:rsid w:val="0040754E"/>
    <w:rsid w:val="00425687"/>
    <w:rsid w:val="00437A14"/>
    <w:rsid w:val="00450DC5"/>
    <w:rsid w:val="0048709F"/>
    <w:rsid w:val="00523273"/>
    <w:rsid w:val="0052761B"/>
    <w:rsid w:val="005509DF"/>
    <w:rsid w:val="00555FE1"/>
    <w:rsid w:val="005F496D"/>
    <w:rsid w:val="006005CC"/>
    <w:rsid w:val="00632BB1"/>
    <w:rsid w:val="00636FE2"/>
    <w:rsid w:val="0069002D"/>
    <w:rsid w:val="006A6B87"/>
    <w:rsid w:val="006F7B35"/>
    <w:rsid w:val="00704FD6"/>
    <w:rsid w:val="007075A6"/>
    <w:rsid w:val="00712321"/>
    <w:rsid w:val="00723F1F"/>
    <w:rsid w:val="00726D69"/>
    <w:rsid w:val="007327A6"/>
    <w:rsid w:val="00751AA2"/>
    <w:rsid w:val="007B03D6"/>
    <w:rsid w:val="007C10B8"/>
    <w:rsid w:val="007C70E3"/>
    <w:rsid w:val="008B1D89"/>
    <w:rsid w:val="008C1681"/>
    <w:rsid w:val="009775E0"/>
    <w:rsid w:val="009C3321"/>
    <w:rsid w:val="009E23CB"/>
    <w:rsid w:val="00A01D2E"/>
    <w:rsid w:val="00A92C80"/>
    <w:rsid w:val="00AA69FC"/>
    <w:rsid w:val="00AE5BCC"/>
    <w:rsid w:val="00B17B75"/>
    <w:rsid w:val="00C37DC0"/>
    <w:rsid w:val="00C56227"/>
    <w:rsid w:val="00C56516"/>
    <w:rsid w:val="00C66AD2"/>
    <w:rsid w:val="00CA1864"/>
    <w:rsid w:val="00CD1B39"/>
    <w:rsid w:val="00CD4ED2"/>
    <w:rsid w:val="00CE1E3B"/>
    <w:rsid w:val="00CF1B6A"/>
    <w:rsid w:val="00D2631E"/>
    <w:rsid w:val="00D75FAC"/>
    <w:rsid w:val="00D91EF3"/>
    <w:rsid w:val="00DA03C3"/>
    <w:rsid w:val="00DC332A"/>
    <w:rsid w:val="00DC4B85"/>
    <w:rsid w:val="00DD45D9"/>
    <w:rsid w:val="00E36671"/>
    <w:rsid w:val="00E75E55"/>
    <w:rsid w:val="00E83800"/>
    <w:rsid w:val="00E92C81"/>
    <w:rsid w:val="00E938FB"/>
    <w:rsid w:val="00ED7C90"/>
    <w:rsid w:val="00F14069"/>
    <w:rsid w:val="00F91541"/>
    <w:rsid w:val="00FB1F73"/>
    <w:rsid w:val="00FE5BC7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2"/>
    <o:shapelayout v:ext="edit">
      <o:idmap v:ext="edit" data="1"/>
    </o:shapelayout>
  </w:shapeDefaults>
  <w:decimalSymbol w:val=","/>
  <w:listSeparator w:val=";"/>
  <w14:docId w14:val="2D20A218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ru-RU" w:eastAsia="ja-JP" w:bidi="ar-SA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8" w:qFormat="1"/>
    <w:lsdException w:name="heading 2" w:semiHidden="1" w:uiPriority="8" w:unhideWhenUsed="1" w:qFormat="1"/>
    <w:lsdException w:name="heading 3" w:semiHidden="1" w:uiPriority="8" w:unhideWhenUsed="1" w:qFormat="1"/>
    <w:lsdException w:name="heading 4" w:semiHidden="1" w:uiPriority="8" w:unhideWhenUsed="1" w:qFormat="1"/>
    <w:lsdException w:name="heading 5" w:semiHidden="1" w:uiPriority="8" w:unhideWhenUsed="1" w:qFormat="1"/>
    <w:lsdException w:name="heading 6" w:semiHidden="1" w:uiPriority="8" w:unhideWhenUsed="1" w:qFormat="1"/>
    <w:lsdException w:name="heading 7" w:semiHidden="1" w:uiPriority="8" w:unhideWhenUsed="1" w:qFormat="1"/>
    <w:lsdException w:name="heading 8" w:semiHidden="1" w:uiPriority="8" w:unhideWhenUsed="1" w:qFormat="1"/>
    <w:lsdException w:name="heading 9" w:semiHidden="1" w:uiPriority="8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uiPriority="1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5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6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7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2">
    <w:name w:val="Normal"/>
    <w:qFormat/>
    <w:rsid w:val="00F14069"/>
    <w:rPr>
      <w:rFonts w:ascii="Verdana" w:hAnsi="Verdana"/>
    </w:rPr>
  </w:style>
  <w:style w:type="paragraph" w:styleId="1">
    <w:name w:val="heading 1"/>
    <w:basedOn w:val="a2"/>
    <w:next w:val="a2"/>
    <w:link w:val="10"/>
    <w:uiPriority w:val="8"/>
    <w:qFormat/>
    <w:rsid w:val="00F14069"/>
    <w:pPr>
      <w:keepNext/>
      <w:keepLines/>
      <w:spacing w:before="400" w:after="120" w:line="240" w:lineRule="auto"/>
      <w:outlineLvl w:val="0"/>
    </w:pPr>
    <w:rPr>
      <w:rFonts w:eastAsiaTheme="majorEastAsia" w:cstheme="majorBidi"/>
      <w:color w:val="2B7471" w:themeColor="accent1" w:themeShade="80"/>
      <w:sz w:val="30"/>
    </w:rPr>
  </w:style>
  <w:style w:type="paragraph" w:styleId="21">
    <w:name w:val="heading 2"/>
    <w:basedOn w:val="a2"/>
    <w:next w:val="a2"/>
    <w:link w:val="22"/>
    <w:uiPriority w:val="8"/>
    <w:unhideWhenUsed/>
    <w:qFormat/>
    <w:rsid w:val="00F14069"/>
    <w:pPr>
      <w:keepNext/>
      <w:keepLines/>
      <w:spacing w:before="360" w:after="40"/>
      <w:outlineLvl w:val="1"/>
    </w:pPr>
    <w:rPr>
      <w:rFonts w:eastAsiaTheme="majorEastAsia" w:cstheme="majorBidi"/>
      <w:b/>
      <w:bCs/>
    </w:rPr>
  </w:style>
  <w:style w:type="paragraph" w:styleId="31">
    <w:name w:val="heading 3"/>
    <w:basedOn w:val="a2"/>
    <w:next w:val="a2"/>
    <w:link w:val="32"/>
    <w:uiPriority w:val="8"/>
    <w:semiHidden/>
    <w:unhideWhenUsed/>
    <w:qFormat/>
    <w:rsid w:val="00F14069"/>
    <w:pPr>
      <w:keepNext/>
      <w:keepLines/>
      <w:spacing w:before="160" w:after="0"/>
      <w:outlineLvl w:val="2"/>
    </w:pPr>
    <w:rPr>
      <w:rFonts w:eastAsiaTheme="majorEastAsia" w:cstheme="majorBidi"/>
      <w:b/>
      <w:bCs/>
      <w:color w:val="2B7471" w:themeColor="accent1" w:themeShade="80"/>
    </w:rPr>
  </w:style>
  <w:style w:type="paragraph" w:styleId="41">
    <w:name w:val="heading 4"/>
    <w:basedOn w:val="a2"/>
    <w:next w:val="a2"/>
    <w:link w:val="42"/>
    <w:uiPriority w:val="8"/>
    <w:semiHidden/>
    <w:unhideWhenUsed/>
    <w:qFormat/>
    <w:rsid w:val="00F14069"/>
    <w:pPr>
      <w:keepNext/>
      <w:keepLines/>
      <w:spacing w:before="40" w:after="0"/>
      <w:outlineLvl w:val="3"/>
    </w:pPr>
    <w:rPr>
      <w:rFonts w:eastAsiaTheme="majorEastAsia" w:cstheme="majorBidi"/>
      <w:i/>
      <w:iCs/>
      <w:color w:val="2B7471" w:themeColor="accent1" w:themeShade="80"/>
    </w:rPr>
  </w:style>
  <w:style w:type="paragraph" w:styleId="51">
    <w:name w:val="heading 5"/>
    <w:basedOn w:val="a2"/>
    <w:next w:val="a2"/>
    <w:link w:val="52"/>
    <w:uiPriority w:val="8"/>
    <w:semiHidden/>
    <w:unhideWhenUsed/>
    <w:qFormat/>
    <w:rsid w:val="00F14069"/>
    <w:pPr>
      <w:keepNext/>
      <w:keepLines/>
      <w:spacing w:before="40" w:after="0"/>
      <w:outlineLvl w:val="4"/>
    </w:pPr>
    <w:rPr>
      <w:rFonts w:eastAsiaTheme="majorEastAsia" w:cstheme="majorBidi"/>
      <w:color w:val="2B7471" w:themeColor="accent1" w:themeShade="80"/>
    </w:rPr>
  </w:style>
  <w:style w:type="paragraph" w:styleId="6">
    <w:name w:val="heading 6"/>
    <w:basedOn w:val="a2"/>
    <w:next w:val="a2"/>
    <w:link w:val="60"/>
    <w:uiPriority w:val="8"/>
    <w:semiHidden/>
    <w:unhideWhenUsed/>
    <w:qFormat/>
    <w:rsid w:val="00F14069"/>
    <w:pPr>
      <w:keepNext/>
      <w:keepLines/>
      <w:spacing w:before="40" w:after="0"/>
      <w:outlineLvl w:val="5"/>
    </w:pPr>
    <w:rPr>
      <w:rFonts w:eastAsiaTheme="majorEastAsia" w:cstheme="majorBidi"/>
      <w:color w:val="2B7370" w:themeColor="accent1" w:themeShade="7F"/>
    </w:rPr>
  </w:style>
  <w:style w:type="paragraph" w:styleId="7">
    <w:name w:val="heading 7"/>
    <w:basedOn w:val="a2"/>
    <w:next w:val="a2"/>
    <w:link w:val="70"/>
    <w:uiPriority w:val="8"/>
    <w:semiHidden/>
    <w:unhideWhenUsed/>
    <w:qFormat/>
    <w:rsid w:val="00F14069"/>
    <w:pPr>
      <w:keepNext/>
      <w:keepLines/>
      <w:spacing w:before="40" w:after="0"/>
      <w:outlineLvl w:val="6"/>
    </w:pPr>
    <w:rPr>
      <w:rFonts w:eastAsiaTheme="majorEastAsia" w:cstheme="majorBidi"/>
      <w:i/>
      <w:iCs/>
      <w:color w:val="2B7370" w:themeColor="accent1" w:themeShade="7F"/>
    </w:rPr>
  </w:style>
  <w:style w:type="paragraph" w:styleId="8">
    <w:name w:val="heading 8"/>
    <w:basedOn w:val="a2"/>
    <w:next w:val="a2"/>
    <w:link w:val="80"/>
    <w:uiPriority w:val="8"/>
    <w:semiHidden/>
    <w:unhideWhenUsed/>
    <w:qFormat/>
    <w:rsid w:val="00F14069"/>
    <w:pPr>
      <w:keepNext/>
      <w:keepLines/>
      <w:spacing w:before="40" w:after="0"/>
      <w:outlineLvl w:val="7"/>
    </w:pPr>
    <w:rPr>
      <w:rFonts w:eastAsiaTheme="majorEastAsia" w:cstheme="majorBidi"/>
      <w:color w:val="272727" w:themeColor="text1" w:themeTint="D8"/>
      <w:szCs w:val="21"/>
    </w:rPr>
  </w:style>
  <w:style w:type="paragraph" w:styleId="9">
    <w:name w:val="heading 9"/>
    <w:basedOn w:val="a2"/>
    <w:next w:val="a2"/>
    <w:link w:val="90"/>
    <w:uiPriority w:val="8"/>
    <w:semiHidden/>
    <w:unhideWhenUsed/>
    <w:qFormat/>
    <w:rsid w:val="00F14069"/>
    <w:pPr>
      <w:keepNext/>
      <w:keepLines/>
      <w:spacing w:before="40" w:after="0"/>
      <w:outlineLvl w:val="8"/>
    </w:pPr>
    <w:rPr>
      <w:rFonts w:eastAsiaTheme="majorEastAsia" w:cstheme="majorBidi"/>
      <w:i/>
      <w:iCs/>
      <w:color w:val="272727" w:themeColor="text1" w:themeTint="D8"/>
      <w:szCs w:val="21"/>
    </w:rPr>
  </w:style>
  <w:style w:type="character" w:default="1" w:styleId="a3">
    <w:name w:val="Default Paragraph Font"/>
    <w:uiPriority w:val="1"/>
    <w:semiHidden/>
    <w:unhideWhenUsed/>
  </w:style>
  <w:style w:type="table" w:default="1" w:styleId="a4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5">
    <w:name w:val="No List"/>
    <w:uiPriority w:val="99"/>
    <w:semiHidden/>
    <w:unhideWhenUsed/>
  </w:style>
  <w:style w:type="table" w:styleId="a6">
    <w:name w:val="Table Grid"/>
    <w:basedOn w:val="a4"/>
    <w:uiPriority w:val="39"/>
    <w:rsid w:val="00F1406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a7">
    <w:name w:val="Основная таблица"/>
    <w:basedOn w:val="a4"/>
    <w:uiPriority w:val="99"/>
    <w:rsid w:val="00F1406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a8">
    <w:name w:val="Balloon Text"/>
    <w:basedOn w:val="a2"/>
    <w:link w:val="a9"/>
    <w:uiPriority w:val="99"/>
    <w:semiHidden/>
    <w:unhideWhenUsed/>
    <w:rsid w:val="00F14069"/>
    <w:pPr>
      <w:spacing w:after="0"/>
    </w:pPr>
    <w:rPr>
      <w:rFonts w:ascii="Segoe UI" w:hAnsi="Segoe UI" w:cs="Segoe UI"/>
    </w:rPr>
  </w:style>
  <w:style w:type="character" w:customStyle="1" w:styleId="a9">
    <w:name w:val="Текст выноски Знак"/>
    <w:basedOn w:val="a3"/>
    <w:link w:val="a8"/>
    <w:uiPriority w:val="99"/>
    <w:semiHidden/>
    <w:rsid w:val="00F14069"/>
    <w:rPr>
      <w:rFonts w:ascii="Segoe UI" w:hAnsi="Segoe UI" w:cs="Segoe UI"/>
    </w:rPr>
  </w:style>
  <w:style w:type="paragraph" w:customStyle="1" w:styleId="aa">
    <w:name w:val="Заголовок блока"/>
    <w:basedOn w:val="a2"/>
    <w:uiPriority w:val="1"/>
    <w:qFormat/>
    <w:rsid w:val="00F14069"/>
    <w:pPr>
      <w:spacing w:before="720" w:after="180" w:line="240" w:lineRule="auto"/>
      <w:ind w:left="504" w:right="504"/>
      <w:contextualSpacing/>
    </w:pPr>
    <w:rPr>
      <w:rFonts w:eastAsiaTheme="majorEastAsia" w:cstheme="majorBidi"/>
      <w:color w:val="FFFFFF" w:themeColor="background1"/>
      <w:sz w:val="36"/>
      <w:szCs w:val="20"/>
    </w:rPr>
  </w:style>
  <w:style w:type="paragraph" w:styleId="ab">
    <w:name w:val="Block Text"/>
    <w:basedOn w:val="a2"/>
    <w:uiPriority w:val="2"/>
    <w:unhideWhenUsed/>
    <w:qFormat/>
    <w:rsid w:val="00F14069"/>
    <w:pPr>
      <w:spacing w:line="252" w:lineRule="auto"/>
      <w:ind w:left="504" w:right="504"/>
    </w:pPr>
    <w:rPr>
      <w:color w:val="FFFFFF" w:themeColor="background1"/>
    </w:rPr>
  </w:style>
  <w:style w:type="character" w:styleId="ac">
    <w:name w:val="Placeholder Text"/>
    <w:basedOn w:val="a3"/>
    <w:uiPriority w:val="99"/>
    <w:semiHidden/>
    <w:rsid w:val="00F14069"/>
    <w:rPr>
      <w:rFonts w:ascii="Verdana" w:hAnsi="Verdana"/>
      <w:color w:val="808080"/>
    </w:rPr>
  </w:style>
  <w:style w:type="paragraph" w:customStyle="1" w:styleId="ad">
    <w:name w:val="Получатель"/>
    <w:basedOn w:val="a2"/>
    <w:uiPriority w:val="4"/>
    <w:qFormat/>
    <w:rsid w:val="00F14069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ae">
    <w:name w:val="Обратный адрес"/>
    <w:basedOn w:val="a2"/>
    <w:uiPriority w:val="3"/>
    <w:qFormat/>
    <w:rsid w:val="00F14069"/>
    <w:pPr>
      <w:spacing w:after="0" w:line="288" w:lineRule="auto"/>
    </w:pPr>
    <w:rPr>
      <w:color w:val="595959" w:themeColor="text1" w:themeTint="A6"/>
    </w:rPr>
  </w:style>
  <w:style w:type="paragraph" w:styleId="af">
    <w:name w:val="Title"/>
    <w:basedOn w:val="a2"/>
    <w:link w:val="af0"/>
    <w:uiPriority w:val="5"/>
    <w:qFormat/>
    <w:rsid w:val="00F14069"/>
    <w:pPr>
      <w:spacing w:after="60" w:line="228" w:lineRule="auto"/>
    </w:pPr>
    <w:rPr>
      <w:rFonts w:eastAsiaTheme="majorEastAsia" w:cstheme="majorBidi"/>
      <w:b/>
      <w:bCs/>
      <w:color w:val="595959" w:themeColor="text1" w:themeTint="A6"/>
      <w:kern w:val="28"/>
      <w:sz w:val="60"/>
    </w:rPr>
  </w:style>
  <w:style w:type="character" w:customStyle="1" w:styleId="af0">
    <w:name w:val="Заголовок Знак"/>
    <w:basedOn w:val="a3"/>
    <w:link w:val="af"/>
    <w:uiPriority w:val="5"/>
    <w:rsid w:val="00F14069"/>
    <w:rPr>
      <w:rFonts w:ascii="Verdana" w:eastAsiaTheme="majorEastAsia" w:hAnsi="Verdana" w:cstheme="majorBidi"/>
      <w:b/>
      <w:bCs/>
      <w:color w:val="595959" w:themeColor="text1" w:themeTint="A6"/>
      <w:kern w:val="28"/>
      <w:sz w:val="60"/>
    </w:rPr>
  </w:style>
  <w:style w:type="paragraph" w:styleId="af1">
    <w:name w:val="Subtitle"/>
    <w:basedOn w:val="a2"/>
    <w:link w:val="af2"/>
    <w:uiPriority w:val="6"/>
    <w:qFormat/>
    <w:rsid w:val="00F14069"/>
    <w:pPr>
      <w:numPr>
        <w:ilvl w:val="1"/>
      </w:numPr>
      <w:spacing w:after="240"/>
      <w:contextualSpacing/>
    </w:pPr>
    <w:rPr>
      <w:color w:val="2B7471" w:themeColor="accent1" w:themeShade="80"/>
    </w:rPr>
  </w:style>
  <w:style w:type="character" w:customStyle="1" w:styleId="af2">
    <w:name w:val="Подзаголовок Знак"/>
    <w:basedOn w:val="a3"/>
    <w:link w:val="af1"/>
    <w:uiPriority w:val="6"/>
    <w:rsid w:val="00F14069"/>
    <w:rPr>
      <w:rFonts w:ascii="Verdana" w:hAnsi="Verdana"/>
      <w:color w:val="2B7471" w:themeColor="accent1" w:themeShade="80"/>
    </w:rPr>
  </w:style>
  <w:style w:type="character" w:customStyle="1" w:styleId="10">
    <w:name w:val="Заголовок 1 Знак"/>
    <w:basedOn w:val="a3"/>
    <w:link w:val="1"/>
    <w:uiPriority w:val="8"/>
    <w:rsid w:val="00F14069"/>
    <w:rPr>
      <w:rFonts w:ascii="Verdana" w:eastAsiaTheme="majorEastAsia" w:hAnsi="Verdana" w:cstheme="majorBidi"/>
      <w:color w:val="2B7471" w:themeColor="accent1" w:themeShade="80"/>
      <w:sz w:val="30"/>
    </w:rPr>
  </w:style>
  <w:style w:type="character" w:customStyle="1" w:styleId="22">
    <w:name w:val="Заголовок 2 Знак"/>
    <w:basedOn w:val="a3"/>
    <w:link w:val="21"/>
    <w:uiPriority w:val="8"/>
    <w:rsid w:val="00F14069"/>
    <w:rPr>
      <w:rFonts w:ascii="Verdana" w:eastAsiaTheme="majorEastAsia" w:hAnsi="Verdana" w:cstheme="majorBidi"/>
      <w:b/>
      <w:bCs/>
    </w:rPr>
  </w:style>
  <w:style w:type="paragraph" w:styleId="23">
    <w:name w:val="Quote"/>
    <w:basedOn w:val="a2"/>
    <w:link w:val="24"/>
    <w:uiPriority w:val="12"/>
    <w:unhideWhenUsed/>
    <w:qFormat/>
    <w:rsid w:val="00F14069"/>
    <w:pPr>
      <w:pBdr>
        <w:top w:val="single" w:sz="2" w:space="24" w:color="2B7471" w:themeColor="accent1" w:themeShade="80"/>
        <w:left w:val="single" w:sz="2" w:space="20" w:color="2B7471" w:themeColor="accent1" w:themeShade="80"/>
        <w:bottom w:val="single" w:sz="2" w:space="24" w:color="2B7471" w:themeColor="accent1" w:themeShade="80"/>
        <w:right w:val="single" w:sz="2" w:space="20" w:color="2B7471" w:themeColor="accent1" w:themeShade="80"/>
      </w:pBdr>
      <w:shd w:val="clear" w:color="auto" w:fill="2B7471" w:themeFill="accent1" w:themeFillShade="80"/>
      <w:spacing w:after="480"/>
      <w:ind w:left="432" w:right="432"/>
      <w:contextualSpacing/>
    </w:pPr>
    <w:rPr>
      <w:rFonts w:eastAsiaTheme="majorEastAsia" w:cstheme="majorBidi"/>
      <w:color w:val="FFFFFF" w:themeColor="background1"/>
    </w:rPr>
  </w:style>
  <w:style w:type="character" w:customStyle="1" w:styleId="24">
    <w:name w:val="Цитата 2 Знак"/>
    <w:basedOn w:val="a3"/>
    <w:link w:val="23"/>
    <w:uiPriority w:val="12"/>
    <w:rsid w:val="00F14069"/>
    <w:rPr>
      <w:rFonts w:ascii="Verdana" w:eastAsiaTheme="majorEastAsia" w:hAnsi="Verdana" w:cstheme="majorBidi"/>
      <w:color w:val="FFFFFF" w:themeColor="background1"/>
      <w:shd w:val="clear" w:color="auto" w:fill="2B7471" w:themeFill="accent1" w:themeFillShade="80"/>
    </w:rPr>
  </w:style>
  <w:style w:type="paragraph" w:styleId="a0">
    <w:name w:val="List Bullet"/>
    <w:basedOn w:val="a2"/>
    <w:uiPriority w:val="10"/>
    <w:unhideWhenUsed/>
    <w:qFormat/>
    <w:rsid w:val="00F14069"/>
    <w:pPr>
      <w:numPr>
        <w:numId w:val="14"/>
      </w:numPr>
      <w:tabs>
        <w:tab w:val="left" w:pos="360"/>
      </w:tabs>
      <w:spacing w:after="120"/>
    </w:pPr>
    <w:rPr>
      <w:color w:val="323232" w:themeColor="text2"/>
    </w:rPr>
  </w:style>
  <w:style w:type="paragraph" w:customStyle="1" w:styleId="af3">
    <w:name w:val="Контактные данные"/>
    <w:basedOn w:val="a2"/>
    <w:uiPriority w:val="13"/>
    <w:qFormat/>
    <w:rsid w:val="00F14069"/>
    <w:pPr>
      <w:spacing w:after="0"/>
    </w:pPr>
  </w:style>
  <w:style w:type="paragraph" w:customStyle="1" w:styleId="-">
    <w:name w:val="Веб-сайт"/>
    <w:basedOn w:val="a2"/>
    <w:next w:val="a2"/>
    <w:uiPriority w:val="14"/>
    <w:qFormat/>
    <w:rsid w:val="00F14069"/>
    <w:pPr>
      <w:spacing w:before="120"/>
    </w:pPr>
    <w:rPr>
      <w:color w:val="2B7471" w:themeColor="accent1" w:themeShade="80"/>
    </w:rPr>
  </w:style>
  <w:style w:type="character" w:customStyle="1" w:styleId="32">
    <w:name w:val="Заголовок 3 Знак"/>
    <w:basedOn w:val="a3"/>
    <w:link w:val="31"/>
    <w:uiPriority w:val="8"/>
    <w:semiHidden/>
    <w:rsid w:val="00F14069"/>
    <w:rPr>
      <w:rFonts w:ascii="Verdana" w:eastAsiaTheme="majorEastAsia" w:hAnsi="Verdana" w:cstheme="majorBidi"/>
      <w:b/>
      <w:bCs/>
      <w:color w:val="2B7471" w:themeColor="accent1" w:themeShade="80"/>
    </w:rPr>
  </w:style>
  <w:style w:type="paragraph" w:styleId="a">
    <w:name w:val="List Number"/>
    <w:basedOn w:val="a2"/>
    <w:uiPriority w:val="11"/>
    <w:unhideWhenUsed/>
    <w:rsid w:val="00F14069"/>
    <w:pPr>
      <w:numPr>
        <w:numId w:val="4"/>
      </w:numPr>
      <w:tabs>
        <w:tab w:val="left" w:pos="360"/>
      </w:tabs>
      <w:spacing w:after="120"/>
    </w:pPr>
  </w:style>
  <w:style w:type="character" w:customStyle="1" w:styleId="42">
    <w:name w:val="Заголовок 4 Знак"/>
    <w:basedOn w:val="a3"/>
    <w:link w:val="41"/>
    <w:uiPriority w:val="8"/>
    <w:semiHidden/>
    <w:rsid w:val="00F14069"/>
    <w:rPr>
      <w:rFonts w:ascii="Verdana" w:eastAsiaTheme="majorEastAsia" w:hAnsi="Verdana" w:cstheme="majorBidi"/>
      <w:i/>
      <w:iCs/>
      <w:color w:val="2B7471" w:themeColor="accent1" w:themeShade="80"/>
    </w:rPr>
  </w:style>
  <w:style w:type="character" w:customStyle="1" w:styleId="52">
    <w:name w:val="Заголовок 5 Знак"/>
    <w:basedOn w:val="a3"/>
    <w:link w:val="51"/>
    <w:uiPriority w:val="8"/>
    <w:semiHidden/>
    <w:rsid w:val="00F14069"/>
    <w:rPr>
      <w:rFonts w:ascii="Verdana" w:eastAsiaTheme="majorEastAsia" w:hAnsi="Verdana" w:cstheme="majorBidi"/>
      <w:color w:val="2B7471" w:themeColor="accent1" w:themeShade="80"/>
    </w:rPr>
  </w:style>
  <w:style w:type="character" w:customStyle="1" w:styleId="60">
    <w:name w:val="Заголовок 6 Знак"/>
    <w:basedOn w:val="a3"/>
    <w:link w:val="6"/>
    <w:uiPriority w:val="8"/>
    <w:semiHidden/>
    <w:rsid w:val="00F14069"/>
    <w:rPr>
      <w:rFonts w:ascii="Verdana" w:eastAsiaTheme="majorEastAsia" w:hAnsi="Verdana" w:cstheme="majorBidi"/>
      <w:color w:val="2B7370" w:themeColor="accent1" w:themeShade="7F"/>
    </w:rPr>
  </w:style>
  <w:style w:type="character" w:styleId="af4">
    <w:name w:val="Intense Emphasis"/>
    <w:basedOn w:val="a3"/>
    <w:uiPriority w:val="21"/>
    <w:semiHidden/>
    <w:unhideWhenUsed/>
    <w:qFormat/>
    <w:rsid w:val="00F14069"/>
    <w:rPr>
      <w:rFonts w:ascii="Verdana" w:hAnsi="Verdana"/>
      <w:i/>
      <w:iCs/>
      <w:color w:val="2B7471" w:themeColor="accent1" w:themeShade="80"/>
    </w:rPr>
  </w:style>
  <w:style w:type="paragraph" w:styleId="af5">
    <w:name w:val="Intense Quote"/>
    <w:basedOn w:val="a2"/>
    <w:next w:val="a2"/>
    <w:link w:val="af6"/>
    <w:uiPriority w:val="30"/>
    <w:semiHidden/>
    <w:unhideWhenUsed/>
    <w:qFormat/>
    <w:rsid w:val="00F14069"/>
    <w:pPr>
      <w:spacing w:before="360" w:after="360"/>
      <w:contextualSpacing/>
    </w:pPr>
    <w:rPr>
      <w:i/>
      <w:iCs/>
      <w:color w:val="2B7471" w:themeColor="accent1" w:themeShade="80"/>
    </w:rPr>
  </w:style>
  <w:style w:type="character" w:customStyle="1" w:styleId="af6">
    <w:name w:val="Выделенная цитата Знак"/>
    <w:basedOn w:val="a3"/>
    <w:link w:val="af5"/>
    <w:uiPriority w:val="30"/>
    <w:semiHidden/>
    <w:rsid w:val="00F14069"/>
    <w:rPr>
      <w:rFonts w:ascii="Verdana" w:hAnsi="Verdana"/>
      <w:i/>
      <w:iCs/>
      <w:color w:val="2B7471" w:themeColor="accent1" w:themeShade="80"/>
    </w:rPr>
  </w:style>
  <w:style w:type="character" w:styleId="af7">
    <w:name w:val="Intense Reference"/>
    <w:basedOn w:val="a3"/>
    <w:uiPriority w:val="32"/>
    <w:semiHidden/>
    <w:unhideWhenUsed/>
    <w:qFormat/>
    <w:rsid w:val="00F14069"/>
    <w:rPr>
      <w:rFonts w:ascii="Verdana" w:hAnsi="Verdana"/>
      <w:b/>
      <w:bCs/>
      <w:caps w:val="0"/>
      <w:smallCaps/>
      <w:color w:val="2B7471" w:themeColor="accent1" w:themeShade="80"/>
      <w:spacing w:val="5"/>
    </w:rPr>
  </w:style>
  <w:style w:type="paragraph" w:styleId="af8">
    <w:name w:val="TOC Heading"/>
    <w:basedOn w:val="1"/>
    <w:next w:val="a2"/>
    <w:uiPriority w:val="39"/>
    <w:semiHidden/>
    <w:unhideWhenUsed/>
    <w:qFormat/>
    <w:rsid w:val="00F14069"/>
    <w:pPr>
      <w:spacing w:before="240" w:after="0" w:line="276" w:lineRule="auto"/>
      <w:outlineLvl w:val="9"/>
    </w:pPr>
    <w:rPr>
      <w:sz w:val="32"/>
      <w:szCs w:val="32"/>
    </w:rPr>
  </w:style>
  <w:style w:type="paragraph" w:styleId="af9">
    <w:name w:val="Bibliography"/>
    <w:basedOn w:val="a2"/>
    <w:next w:val="a2"/>
    <w:uiPriority w:val="37"/>
    <w:semiHidden/>
    <w:unhideWhenUsed/>
    <w:rsid w:val="00F14069"/>
  </w:style>
  <w:style w:type="paragraph" w:styleId="afa">
    <w:name w:val="Body Text"/>
    <w:basedOn w:val="a2"/>
    <w:link w:val="afb"/>
    <w:uiPriority w:val="99"/>
    <w:semiHidden/>
    <w:unhideWhenUsed/>
    <w:rsid w:val="00F14069"/>
    <w:pPr>
      <w:spacing w:after="120"/>
    </w:pPr>
  </w:style>
  <w:style w:type="character" w:customStyle="1" w:styleId="afb">
    <w:name w:val="Основной текст Знак"/>
    <w:basedOn w:val="a3"/>
    <w:link w:val="afa"/>
    <w:uiPriority w:val="99"/>
    <w:semiHidden/>
    <w:rsid w:val="00F14069"/>
    <w:rPr>
      <w:rFonts w:ascii="Verdana" w:hAnsi="Verdana"/>
    </w:rPr>
  </w:style>
  <w:style w:type="paragraph" w:styleId="25">
    <w:name w:val="Body Text 2"/>
    <w:basedOn w:val="a2"/>
    <w:link w:val="26"/>
    <w:uiPriority w:val="99"/>
    <w:semiHidden/>
    <w:unhideWhenUsed/>
    <w:rsid w:val="00F14069"/>
    <w:pPr>
      <w:spacing w:after="120" w:line="480" w:lineRule="auto"/>
    </w:pPr>
  </w:style>
  <w:style w:type="character" w:customStyle="1" w:styleId="26">
    <w:name w:val="Основной текст 2 Знак"/>
    <w:basedOn w:val="a3"/>
    <w:link w:val="25"/>
    <w:uiPriority w:val="99"/>
    <w:semiHidden/>
    <w:rsid w:val="00F14069"/>
    <w:rPr>
      <w:rFonts w:ascii="Verdana" w:hAnsi="Verdana"/>
    </w:rPr>
  </w:style>
  <w:style w:type="paragraph" w:styleId="33">
    <w:name w:val="Body Text 3"/>
    <w:basedOn w:val="a2"/>
    <w:link w:val="34"/>
    <w:uiPriority w:val="99"/>
    <w:semiHidden/>
    <w:unhideWhenUsed/>
    <w:rsid w:val="00F14069"/>
    <w:pPr>
      <w:spacing w:after="120"/>
    </w:pPr>
    <w:rPr>
      <w:szCs w:val="16"/>
    </w:rPr>
  </w:style>
  <w:style w:type="character" w:customStyle="1" w:styleId="34">
    <w:name w:val="Основной текст 3 Знак"/>
    <w:basedOn w:val="a3"/>
    <w:link w:val="33"/>
    <w:uiPriority w:val="99"/>
    <w:semiHidden/>
    <w:rsid w:val="00F14069"/>
    <w:rPr>
      <w:rFonts w:ascii="Verdana" w:hAnsi="Verdana"/>
      <w:szCs w:val="16"/>
    </w:rPr>
  </w:style>
  <w:style w:type="paragraph" w:styleId="afc">
    <w:name w:val="Body Text First Indent"/>
    <w:basedOn w:val="afa"/>
    <w:link w:val="afd"/>
    <w:uiPriority w:val="99"/>
    <w:semiHidden/>
    <w:unhideWhenUsed/>
    <w:rsid w:val="00F14069"/>
    <w:pPr>
      <w:spacing w:after="160"/>
      <w:ind w:firstLine="360"/>
    </w:pPr>
  </w:style>
  <w:style w:type="character" w:customStyle="1" w:styleId="afd">
    <w:name w:val="Красная строка Знак"/>
    <w:basedOn w:val="afb"/>
    <w:link w:val="afc"/>
    <w:uiPriority w:val="99"/>
    <w:semiHidden/>
    <w:rsid w:val="00F14069"/>
    <w:rPr>
      <w:rFonts w:ascii="Verdana" w:hAnsi="Verdana"/>
    </w:rPr>
  </w:style>
  <w:style w:type="paragraph" w:styleId="afe">
    <w:name w:val="Body Text Indent"/>
    <w:basedOn w:val="a2"/>
    <w:link w:val="aff"/>
    <w:uiPriority w:val="99"/>
    <w:semiHidden/>
    <w:unhideWhenUsed/>
    <w:rsid w:val="00F14069"/>
    <w:pPr>
      <w:spacing w:after="120"/>
      <w:ind w:left="360"/>
    </w:pPr>
  </w:style>
  <w:style w:type="character" w:customStyle="1" w:styleId="aff">
    <w:name w:val="Основной текст с отступом Знак"/>
    <w:basedOn w:val="a3"/>
    <w:link w:val="afe"/>
    <w:uiPriority w:val="99"/>
    <w:semiHidden/>
    <w:rsid w:val="00F14069"/>
    <w:rPr>
      <w:rFonts w:ascii="Verdana" w:hAnsi="Verdana"/>
    </w:rPr>
  </w:style>
  <w:style w:type="paragraph" w:styleId="27">
    <w:name w:val="Body Text First Indent 2"/>
    <w:basedOn w:val="afe"/>
    <w:link w:val="28"/>
    <w:uiPriority w:val="99"/>
    <w:semiHidden/>
    <w:unhideWhenUsed/>
    <w:rsid w:val="00F14069"/>
    <w:pPr>
      <w:spacing w:after="160"/>
      <w:ind w:firstLine="360"/>
    </w:pPr>
  </w:style>
  <w:style w:type="character" w:customStyle="1" w:styleId="28">
    <w:name w:val="Красная строка 2 Знак"/>
    <w:basedOn w:val="aff"/>
    <w:link w:val="27"/>
    <w:uiPriority w:val="99"/>
    <w:semiHidden/>
    <w:rsid w:val="00F14069"/>
    <w:rPr>
      <w:rFonts w:ascii="Verdana" w:hAnsi="Verdana"/>
    </w:rPr>
  </w:style>
  <w:style w:type="paragraph" w:styleId="29">
    <w:name w:val="Body Text Indent 2"/>
    <w:basedOn w:val="a2"/>
    <w:link w:val="2a"/>
    <w:uiPriority w:val="99"/>
    <w:semiHidden/>
    <w:unhideWhenUsed/>
    <w:rsid w:val="00F14069"/>
    <w:pPr>
      <w:spacing w:after="120" w:line="480" w:lineRule="auto"/>
      <w:ind w:left="360"/>
    </w:pPr>
  </w:style>
  <w:style w:type="character" w:customStyle="1" w:styleId="2a">
    <w:name w:val="Основной текст с отступом 2 Знак"/>
    <w:basedOn w:val="a3"/>
    <w:link w:val="29"/>
    <w:uiPriority w:val="99"/>
    <w:semiHidden/>
    <w:rsid w:val="00F14069"/>
    <w:rPr>
      <w:rFonts w:ascii="Verdana" w:hAnsi="Verdana"/>
    </w:rPr>
  </w:style>
  <w:style w:type="paragraph" w:styleId="35">
    <w:name w:val="Body Text Indent 3"/>
    <w:basedOn w:val="a2"/>
    <w:link w:val="36"/>
    <w:uiPriority w:val="99"/>
    <w:semiHidden/>
    <w:unhideWhenUsed/>
    <w:rsid w:val="00F14069"/>
    <w:pPr>
      <w:spacing w:after="120"/>
      <w:ind w:left="360"/>
    </w:pPr>
    <w:rPr>
      <w:szCs w:val="16"/>
    </w:rPr>
  </w:style>
  <w:style w:type="character" w:customStyle="1" w:styleId="36">
    <w:name w:val="Основной текст с отступом 3 Знак"/>
    <w:basedOn w:val="a3"/>
    <w:link w:val="35"/>
    <w:uiPriority w:val="99"/>
    <w:semiHidden/>
    <w:rsid w:val="00F14069"/>
    <w:rPr>
      <w:rFonts w:ascii="Verdana" w:hAnsi="Verdana"/>
      <w:szCs w:val="16"/>
    </w:rPr>
  </w:style>
  <w:style w:type="character" w:styleId="aff0">
    <w:name w:val="Book Title"/>
    <w:basedOn w:val="a3"/>
    <w:uiPriority w:val="33"/>
    <w:semiHidden/>
    <w:unhideWhenUsed/>
    <w:qFormat/>
    <w:rsid w:val="00F14069"/>
    <w:rPr>
      <w:rFonts w:ascii="Verdana" w:hAnsi="Verdana"/>
      <w:b/>
      <w:bCs/>
      <w:i/>
      <w:iCs/>
      <w:spacing w:val="5"/>
    </w:rPr>
  </w:style>
  <w:style w:type="paragraph" w:styleId="aff1">
    <w:name w:val="caption"/>
    <w:basedOn w:val="a2"/>
    <w:next w:val="a2"/>
    <w:uiPriority w:val="35"/>
    <w:semiHidden/>
    <w:unhideWhenUsed/>
    <w:qFormat/>
    <w:rsid w:val="00F14069"/>
    <w:pPr>
      <w:spacing w:after="200" w:line="240" w:lineRule="auto"/>
    </w:pPr>
    <w:rPr>
      <w:i/>
      <w:iCs/>
      <w:color w:val="323232" w:themeColor="text2"/>
      <w:szCs w:val="18"/>
    </w:rPr>
  </w:style>
  <w:style w:type="paragraph" w:styleId="aff2">
    <w:name w:val="Closing"/>
    <w:basedOn w:val="a2"/>
    <w:link w:val="aff3"/>
    <w:uiPriority w:val="99"/>
    <w:semiHidden/>
    <w:unhideWhenUsed/>
    <w:rsid w:val="00F14069"/>
    <w:pPr>
      <w:spacing w:after="0" w:line="240" w:lineRule="auto"/>
      <w:ind w:left="4320"/>
    </w:pPr>
  </w:style>
  <w:style w:type="character" w:customStyle="1" w:styleId="aff3">
    <w:name w:val="Прощание Знак"/>
    <w:basedOn w:val="a3"/>
    <w:link w:val="aff2"/>
    <w:uiPriority w:val="99"/>
    <w:semiHidden/>
    <w:rsid w:val="00F14069"/>
    <w:rPr>
      <w:rFonts w:ascii="Verdana" w:hAnsi="Verdana"/>
    </w:rPr>
  </w:style>
  <w:style w:type="table" w:customStyle="1" w:styleId="11">
    <w:name w:val="Цветная сетка1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-1">
    <w:name w:val="Colorful Grid Accent 1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</w:rPr>
      <w:tblPr/>
      <w:tcPr>
        <w:shd w:val="clear" w:color="auto" w:fill="C7EAE8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EAE8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-2">
    <w:name w:val="Colorful Grid Accent 2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</w:rPr>
      <w:tblPr/>
      <w:tcPr>
        <w:shd w:val="clear" w:color="auto" w:fill="F7E8C1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7E8C1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-3">
    <w:name w:val="Colorful Grid Accent 3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</w:rPr>
      <w:tblPr/>
      <w:tcPr>
        <w:shd w:val="clear" w:color="auto" w:fill="D0E9C2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0E9C2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-4">
    <w:name w:val="Colorful Grid Accent 4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</w:rPr>
      <w:tblPr/>
      <w:tcPr>
        <w:shd w:val="clear" w:color="auto" w:fill="F9D3B7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9D3B7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-5">
    <w:name w:val="Colorful Grid Accent 5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</w:rPr>
      <w:tblPr/>
      <w:tcPr>
        <w:shd w:val="clear" w:color="auto" w:fill="D2CAE0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2CAE0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-6">
    <w:name w:val="Colorful Grid Accent 6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</w:rPr>
      <w:tblPr/>
      <w:tcPr>
        <w:shd w:val="clear" w:color="auto" w:fill="F5CAD1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5CAD1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customStyle="1" w:styleId="12">
    <w:name w:val="Цветной список1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-10">
    <w:name w:val="Colorful List Accent 1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9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-20">
    <w:name w:val="Colorful List Accent 2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9EF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-30">
    <w:name w:val="Colorful List Accent 3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3F9F0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96E13" w:themeFill="accent4" w:themeFillShade="CC"/>
      </w:tcPr>
    </w:tblStylePr>
    <w:tblStylePr w:type="lastRow">
      <w:rPr>
        <w:b/>
        <w:bCs/>
        <w:color w:val="E96E13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-40">
    <w:name w:val="Colorful List Accent 4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4ED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9B140" w:themeFill="accent3" w:themeFillShade="CC"/>
      </w:tcPr>
    </w:tblStylePr>
    <w:tblStylePr w:type="lastRow">
      <w:rPr>
        <w:b/>
        <w:bCs/>
        <w:color w:val="69B1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-50">
    <w:name w:val="Colorful List Accent 5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2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DD3F58" w:themeFill="accent6" w:themeFillShade="CC"/>
      </w:tcPr>
    </w:tblStylePr>
    <w:tblStylePr w:type="lastRow">
      <w:rPr>
        <w:b/>
        <w:bCs/>
        <w:color w:val="DD3F58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-60">
    <w:name w:val="Colorful List Accent 6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CF1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05999" w:themeFill="accent5" w:themeFillShade="CC"/>
      </w:tcPr>
    </w:tblStylePr>
    <w:tblStylePr w:type="lastRow">
      <w:rPr>
        <w:b/>
        <w:bCs/>
        <w:color w:val="705999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13">
    <w:name w:val="Цветная заливка1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11">
    <w:name w:val="Colorful Shading Accent 1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9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48B88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48B88" w:themeColor="accent1" w:themeShade="99"/>
          <w:insideV w:val="nil"/>
        </w:tcBorders>
        <w:shd w:val="clear" w:color="auto" w:fill="348B88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8B88" w:themeFill="accent1" w:themeFillShade="99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B9E5E3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21">
    <w:name w:val="Colorful Shading Accent 2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9EF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8815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8815" w:themeColor="accent2" w:themeShade="99"/>
          <w:insideV w:val="nil"/>
        </w:tcBorders>
        <w:shd w:val="clear" w:color="auto" w:fill="B58815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8815" w:themeFill="accent2" w:themeFillShade="99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6E2B2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31">
    <w:name w:val="Colorful Shading Accent 3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0924C" w:themeColor="accent4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3F9F0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8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8530" w:themeColor="accent3" w:themeShade="99"/>
          <w:insideV w:val="nil"/>
        </w:tcBorders>
        <w:shd w:val="clear" w:color="auto" w:fill="4F8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8530" w:themeFill="accent3" w:themeFillShade="99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-41">
    <w:name w:val="Colorful Shading Accent 4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AC867" w:themeColor="accent3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4ED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AE520E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AE520E" w:themeColor="accent4" w:themeShade="99"/>
          <w:insideV w:val="nil"/>
        </w:tcBorders>
        <w:shd w:val="clear" w:color="auto" w:fill="AE520E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E520E" w:themeFill="accent4" w:themeFillShade="99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7C8A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51">
    <w:name w:val="Colorful Shading Accent 5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87C8D" w:themeColor="accent6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2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44272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44272" w:themeColor="accent5" w:themeShade="99"/>
          <w:insideV w:val="nil"/>
        </w:tcBorders>
        <w:shd w:val="clear" w:color="auto" w:fill="544272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4272" w:themeFill="accent5" w:themeFillShade="99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C7BDD9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61">
    <w:name w:val="Colorful Shading Accent 6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907CB3" w:themeColor="accent5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F1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2037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2037" w:themeColor="accent6" w:themeShade="99"/>
          <w:insideV w:val="nil"/>
        </w:tcBorders>
        <w:shd w:val="clear" w:color="auto" w:fill="B52037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2037" w:themeFill="accent6" w:themeFillShade="99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3BDC5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aff4">
    <w:name w:val="annotation reference"/>
    <w:basedOn w:val="a3"/>
    <w:uiPriority w:val="99"/>
    <w:semiHidden/>
    <w:unhideWhenUsed/>
    <w:rsid w:val="00F14069"/>
    <w:rPr>
      <w:rFonts w:ascii="Verdana" w:hAnsi="Verdana"/>
      <w:sz w:val="22"/>
      <w:szCs w:val="16"/>
    </w:rPr>
  </w:style>
  <w:style w:type="paragraph" w:styleId="aff5">
    <w:name w:val="annotation text"/>
    <w:basedOn w:val="a2"/>
    <w:link w:val="aff6"/>
    <w:uiPriority w:val="99"/>
    <w:semiHidden/>
    <w:unhideWhenUsed/>
    <w:rsid w:val="00F14069"/>
    <w:pPr>
      <w:spacing w:line="240" w:lineRule="auto"/>
    </w:pPr>
    <w:rPr>
      <w:szCs w:val="20"/>
    </w:rPr>
  </w:style>
  <w:style w:type="character" w:customStyle="1" w:styleId="aff6">
    <w:name w:val="Текст примечания Знак"/>
    <w:basedOn w:val="a3"/>
    <w:link w:val="aff5"/>
    <w:uiPriority w:val="99"/>
    <w:semiHidden/>
    <w:rsid w:val="00F14069"/>
    <w:rPr>
      <w:rFonts w:ascii="Verdana" w:hAnsi="Verdana"/>
      <w:szCs w:val="20"/>
    </w:rPr>
  </w:style>
  <w:style w:type="paragraph" w:styleId="aff7">
    <w:name w:val="annotation subject"/>
    <w:basedOn w:val="aff5"/>
    <w:next w:val="aff5"/>
    <w:link w:val="aff8"/>
    <w:uiPriority w:val="99"/>
    <w:semiHidden/>
    <w:unhideWhenUsed/>
    <w:rsid w:val="00F14069"/>
    <w:rPr>
      <w:b/>
      <w:bCs/>
    </w:rPr>
  </w:style>
  <w:style w:type="character" w:customStyle="1" w:styleId="aff8">
    <w:name w:val="Тема примечания Знак"/>
    <w:basedOn w:val="aff6"/>
    <w:link w:val="aff7"/>
    <w:uiPriority w:val="99"/>
    <w:semiHidden/>
    <w:rsid w:val="00F14069"/>
    <w:rPr>
      <w:rFonts w:ascii="Verdana" w:hAnsi="Verdana"/>
      <w:b/>
      <w:bCs/>
      <w:szCs w:val="20"/>
    </w:rPr>
  </w:style>
  <w:style w:type="table" w:customStyle="1" w:styleId="14">
    <w:name w:val="Темный список1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-12">
    <w:name w:val="Dark List Accent 1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B737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1ADA9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</w:style>
  <w:style w:type="table" w:styleId="-22">
    <w:name w:val="Dark List Accent 2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711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2A91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</w:style>
  <w:style w:type="table" w:styleId="-32">
    <w:name w:val="Dark List Accent 3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6E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2A6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</w:style>
  <w:style w:type="table" w:styleId="-42">
    <w:name w:val="Dark List Accent 4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1440C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6712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</w:style>
  <w:style w:type="table" w:styleId="-52">
    <w:name w:val="Dark List Accent 5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5375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8538F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</w:style>
  <w:style w:type="table" w:styleId="-62">
    <w:name w:val="Dark List Accent 6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1A2D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2F4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</w:style>
  <w:style w:type="paragraph" w:styleId="aff9">
    <w:name w:val="Date"/>
    <w:basedOn w:val="a2"/>
    <w:next w:val="a2"/>
    <w:link w:val="affa"/>
    <w:uiPriority w:val="99"/>
    <w:semiHidden/>
    <w:unhideWhenUsed/>
    <w:rsid w:val="00F14069"/>
  </w:style>
  <w:style w:type="character" w:customStyle="1" w:styleId="affa">
    <w:name w:val="Дата Знак"/>
    <w:basedOn w:val="a3"/>
    <w:link w:val="aff9"/>
    <w:uiPriority w:val="99"/>
    <w:semiHidden/>
    <w:rsid w:val="00F14069"/>
    <w:rPr>
      <w:rFonts w:ascii="Verdana" w:hAnsi="Verdana"/>
    </w:rPr>
  </w:style>
  <w:style w:type="paragraph" w:styleId="affb">
    <w:name w:val="Document Map"/>
    <w:basedOn w:val="a2"/>
    <w:link w:val="affc"/>
    <w:uiPriority w:val="99"/>
    <w:semiHidden/>
    <w:unhideWhenUsed/>
    <w:rsid w:val="00F14069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affc">
    <w:name w:val="Схема документа Знак"/>
    <w:basedOn w:val="a3"/>
    <w:link w:val="affb"/>
    <w:uiPriority w:val="99"/>
    <w:semiHidden/>
    <w:rsid w:val="00F14069"/>
    <w:rPr>
      <w:rFonts w:ascii="Segoe UI" w:hAnsi="Segoe UI" w:cs="Segoe UI"/>
      <w:szCs w:val="16"/>
    </w:rPr>
  </w:style>
  <w:style w:type="paragraph" w:styleId="affd">
    <w:name w:val="E-mail Signature"/>
    <w:basedOn w:val="a2"/>
    <w:link w:val="affe"/>
    <w:uiPriority w:val="99"/>
    <w:semiHidden/>
    <w:unhideWhenUsed/>
    <w:rsid w:val="00F14069"/>
    <w:pPr>
      <w:spacing w:after="0" w:line="240" w:lineRule="auto"/>
    </w:pPr>
  </w:style>
  <w:style w:type="character" w:customStyle="1" w:styleId="affe">
    <w:name w:val="Электронная подпись Знак"/>
    <w:basedOn w:val="a3"/>
    <w:link w:val="affd"/>
    <w:uiPriority w:val="99"/>
    <w:semiHidden/>
    <w:rsid w:val="00F14069"/>
    <w:rPr>
      <w:rFonts w:ascii="Verdana" w:hAnsi="Verdana"/>
    </w:rPr>
  </w:style>
  <w:style w:type="character" w:styleId="afff">
    <w:name w:val="Emphasis"/>
    <w:basedOn w:val="a3"/>
    <w:uiPriority w:val="20"/>
    <w:semiHidden/>
    <w:unhideWhenUsed/>
    <w:qFormat/>
    <w:rsid w:val="00F14069"/>
    <w:rPr>
      <w:rFonts w:ascii="Verdana" w:hAnsi="Verdana"/>
      <w:i/>
      <w:iCs/>
    </w:rPr>
  </w:style>
  <w:style w:type="character" w:styleId="afff0">
    <w:name w:val="endnote reference"/>
    <w:basedOn w:val="a3"/>
    <w:uiPriority w:val="99"/>
    <w:semiHidden/>
    <w:unhideWhenUsed/>
    <w:rsid w:val="00F14069"/>
    <w:rPr>
      <w:rFonts w:ascii="Verdana" w:hAnsi="Verdana"/>
      <w:vertAlign w:val="superscript"/>
    </w:rPr>
  </w:style>
  <w:style w:type="paragraph" w:styleId="afff1">
    <w:name w:val="endnote text"/>
    <w:basedOn w:val="a2"/>
    <w:link w:val="afff2"/>
    <w:uiPriority w:val="99"/>
    <w:semiHidden/>
    <w:unhideWhenUsed/>
    <w:rsid w:val="00F14069"/>
    <w:pPr>
      <w:spacing w:after="0" w:line="240" w:lineRule="auto"/>
    </w:pPr>
    <w:rPr>
      <w:szCs w:val="20"/>
    </w:rPr>
  </w:style>
  <w:style w:type="character" w:customStyle="1" w:styleId="afff2">
    <w:name w:val="Текст концевой сноски Знак"/>
    <w:basedOn w:val="a3"/>
    <w:link w:val="afff1"/>
    <w:uiPriority w:val="99"/>
    <w:semiHidden/>
    <w:rsid w:val="00F14069"/>
    <w:rPr>
      <w:rFonts w:ascii="Verdana" w:hAnsi="Verdana"/>
      <w:szCs w:val="20"/>
    </w:rPr>
  </w:style>
  <w:style w:type="paragraph" w:styleId="afff3">
    <w:name w:val="envelope address"/>
    <w:basedOn w:val="a2"/>
    <w:uiPriority w:val="99"/>
    <w:semiHidden/>
    <w:unhideWhenUsed/>
    <w:rsid w:val="00F14069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eastAsiaTheme="majorEastAsia" w:cstheme="majorBidi"/>
      <w:sz w:val="24"/>
      <w:szCs w:val="24"/>
    </w:rPr>
  </w:style>
  <w:style w:type="paragraph" w:styleId="2b">
    <w:name w:val="envelope return"/>
    <w:basedOn w:val="a2"/>
    <w:uiPriority w:val="99"/>
    <w:semiHidden/>
    <w:unhideWhenUsed/>
    <w:rsid w:val="00F14069"/>
    <w:pPr>
      <w:spacing w:after="0" w:line="240" w:lineRule="auto"/>
    </w:pPr>
    <w:rPr>
      <w:rFonts w:eastAsiaTheme="majorEastAsia" w:cstheme="majorBidi"/>
      <w:szCs w:val="20"/>
    </w:rPr>
  </w:style>
  <w:style w:type="character" w:styleId="afff4">
    <w:name w:val="FollowedHyperlink"/>
    <w:basedOn w:val="a3"/>
    <w:uiPriority w:val="99"/>
    <w:semiHidden/>
    <w:unhideWhenUsed/>
    <w:rsid w:val="00F14069"/>
    <w:rPr>
      <w:rFonts w:ascii="Verdana" w:hAnsi="Verdana"/>
      <w:color w:val="68538F" w:themeColor="accent5" w:themeShade="BF"/>
      <w:u w:val="single"/>
    </w:rPr>
  </w:style>
  <w:style w:type="paragraph" w:styleId="afff5">
    <w:name w:val="footer"/>
    <w:basedOn w:val="a2"/>
    <w:link w:val="afff6"/>
    <w:uiPriority w:val="99"/>
    <w:unhideWhenUsed/>
    <w:rsid w:val="00F14069"/>
    <w:pPr>
      <w:spacing w:after="0" w:line="240" w:lineRule="auto"/>
    </w:pPr>
  </w:style>
  <w:style w:type="character" w:customStyle="1" w:styleId="afff6">
    <w:name w:val="Нижний колонтитул Знак"/>
    <w:basedOn w:val="a3"/>
    <w:link w:val="afff5"/>
    <w:uiPriority w:val="99"/>
    <w:rsid w:val="00F14069"/>
    <w:rPr>
      <w:rFonts w:ascii="Verdana" w:hAnsi="Verdana"/>
    </w:rPr>
  </w:style>
  <w:style w:type="character" w:styleId="afff7">
    <w:name w:val="footnote reference"/>
    <w:basedOn w:val="a3"/>
    <w:uiPriority w:val="99"/>
    <w:semiHidden/>
    <w:unhideWhenUsed/>
    <w:rsid w:val="00F14069"/>
    <w:rPr>
      <w:rFonts w:ascii="Verdana" w:hAnsi="Verdana"/>
      <w:vertAlign w:val="superscript"/>
    </w:rPr>
  </w:style>
  <w:style w:type="paragraph" w:styleId="afff8">
    <w:name w:val="footnote text"/>
    <w:basedOn w:val="a2"/>
    <w:link w:val="afff9"/>
    <w:uiPriority w:val="99"/>
    <w:semiHidden/>
    <w:unhideWhenUsed/>
    <w:rsid w:val="00F14069"/>
    <w:pPr>
      <w:spacing w:after="0" w:line="240" w:lineRule="auto"/>
    </w:pPr>
    <w:rPr>
      <w:szCs w:val="20"/>
    </w:rPr>
  </w:style>
  <w:style w:type="character" w:customStyle="1" w:styleId="afff9">
    <w:name w:val="Текст сноски Знак"/>
    <w:basedOn w:val="a3"/>
    <w:link w:val="afff8"/>
    <w:uiPriority w:val="99"/>
    <w:semiHidden/>
    <w:rsid w:val="00F14069"/>
    <w:rPr>
      <w:rFonts w:ascii="Verdana" w:hAnsi="Verdana"/>
      <w:szCs w:val="20"/>
    </w:rPr>
  </w:style>
  <w:style w:type="table" w:customStyle="1" w:styleId="-110">
    <w:name w:val="Таблица-сетка 1 светлая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11">
    <w:name w:val="Таблица-сетка 1 светлая — акцент 1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C7EAE8" w:themeColor="accent1" w:themeTint="66"/>
        <w:left w:val="single" w:sz="4" w:space="0" w:color="C7EAE8" w:themeColor="accent1" w:themeTint="66"/>
        <w:bottom w:val="single" w:sz="4" w:space="0" w:color="C7EAE8" w:themeColor="accent1" w:themeTint="66"/>
        <w:right w:val="single" w:sz="4" w:space="0" w:color="C7EAE8" w:themeColor="accent1" w:themeTint="66"/>
        <w:insideH w:val="single" w:sz="4" w:space="0" w:color="C7EAE8" w:themeColor="accent1" w:themeTint="66"/>
        <w:insideV w:val="single" w:sz="4" w:space="0" w:color="C7EAE8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21">
    <w:name w:val="Таблица-сетка 1 светлая — акцент 2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7E8C1" w:themeColor="accent2" w:themeTint="66"/>
        <w:left w:val="single" w:sz="4" w:space="0" w:color="F7E8C1" w:themeColor="accent2" w:themeTint="66"/>
        <w:bottom w:val="single" w:sz="4" w:space="0" w:color="F7E8C1" w:themeColor="accent2" w:themeTint="66"/>
        <w:right w:val="single" w:sz="4" w:space="0" w:color="F7E8C1" w:themeColor="accent2" w:themeTint="66"/>
        <w:insideH w:val="single" w:sz="4" w:space="0" w:color="F7E8C1" w:themeColor="accent2" w:themeTint="66"/>
        <w:insideV w:val="single" w:sz="4" w:space="0" w:color="F7E8C1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31">
    <w:name w:val="Таблица-сетка 1 светлая — акцент 3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D0E9C2" w:themeColor="accent3" w:themeTint="66"/>
        <w:left w:val="single" w:sz="4" w:space="0" w:color="D0E9C2" w:themeColor="accent3" w:themeTint="66"/>
        <w:bottom w:val="single" w:sz="4" w:space="0" w:color="D0E9C2" w:themeColor="accent3" w:themeTint="66"/>
        <w:right w:val="single" w:sz="4" w:space="0" w:color="D0E9C2" w:themeColor="accent3" w:themeTint="66"/>
        <w:insideH w:val="single" w:sz="4" w:space="0" w:color="D0E9C2" w:themeColor="accent3" w:themeTint="66"/>
        <w:insideV w:val="single" w:sz="4" w:space="0" w:color="D0E9C2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41">
    <w:name w:val="Таблица-сетка 1 светлая — акцент 4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9D3B7" w:themeColor="accent4" w:themeTint="66"/>
        <w:left w:val="single" w:sz="4" w:space="0" w:color="F9D3B7" w:themeColor="accent4" w:themeTint="66"/>
        <w:bottom w:val="single" w:sz="4" w:space="0" w:color="F9D3B7" w:themeColor="accent4" w:themeTint="66"/>
        <w:right w:val="single" w:sz="4" w:space="0" w:color="F9D3B7" w:themeColor="accent4" w:themeTint="66"/>
        <w:insideH w:val="single" w:sz="4" w:space="0" w:color="F9D3B7" w:themeColor="accent4" w:themeTint="66"/>
        <w:insideV w:val="single" w:sz="4" w:space="0" w:color="F9D3B7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51">
    <w:name w:val="Таблица-сетка 1 светлая — акцент 5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D2CAE0" w:themeColor="accent5" w:themeTint="66"/>
        <w:left w:val="single" w:sz="4" w:space="0" w:color="D2CAE0" w:themeColor="accent5" w:themeTint="66"/>
        <w:bottom w:val="single" w:sz="4" w:space="0" w:color="D2CAE0" w:themeColor="accent5" w:themeTint="66"/>
        <w:right w:val="single" w:sz="4" w:space="0" w:color="D2CAE0" w:themeColor="accent5" w:themeTint="66"/>
        <w:insideH w:val="single" w:sz="4" w:space="0" w:color="D2CAE0" w:themeColor="accent5" w:themeTint="66"/>
        <w:insideV w:val="single" w:sz="4" w:space="0" w:color="D2CAE0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61">
    <w:name w:val="Таблица-сетка 1 светлая — акцент 6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5CAD1" w:themeColor="accent6" w:themeTint="66"/>
        <w:left w:val="single" w:sz="4" w:space="0" w:color="F5CAD1" w:themeColor="accent6" w:themeTint="66"/>
        <w:bottom w:val="single" w:sz="4" w:space="0" w:color="F5CAD1" w:themeColor="accent6" w:themeTint="66"/>
        <w:right w:val="single" w:sz="4" w:space="0" w:color="F5CAD1" w:themeColor="accent6" w:themeTint="66"/>
        <w:insideH w:val="single" w:sz="4" w:space="0" w:color="F5CAD1" w:themeColor="accent6" w:themeTint="66"/>
        <w:insideV w:val="single" w:sz="4" w:space="0" w:color="F5CAD1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210">
    <w:name w:val="Таблица-сетка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211">
    <w:name w:val="Таблица-сетка 2 — акцент 1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ABDFDD" w:themeColor="accent1" w:themeTint="99"/>
        <w:bottom w:val="single" w:sz="2" w:space="0" w:color="ABDFDD" w:themeColor="accent1" w:themeTint="99"/>
        <w:insideH w:val="single" w:sz="2" w:space="0" w:color="ABDFDD" w:themeColor="accent1" w:themeTint="99"/>
        <w:insideV w:val="single" w:sz="2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BDFDD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221">
    <w:name w:val="Таблица-сетка 2 — акцент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F4DDA2" w:themeColor="accent2" w:themeTint="99"/>
        <w:bottom w:val="single" w:sz="2" w:space="0" w:color="F4DDA2" w:themeColor="accent2" w:themeTint="99"/>
        <w:insideH w:val="single" w:sz="2" w:space="0" w:color="F4DDA2" w:themeColor="accent2" w:themeTint="99"/>
        <w:insideV w:val="single" w:sz="2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4DDA2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231">
    <w:name w:val="Таблица-сетка 2 — акцент 3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B8DEA3" w:themeColor="accent3" w:themeTint="99"/>
        <w:bottom w:val="single" w:sz="2" w:space="0" w:color="B8DEA3" w:themeColor="accent3" w:themeTint="99"/>
        <w:insideH w:val="single" w:sz="2" w:space="0" w:color="B8DEA3" w:themeColor="accent3" w:themeTint="99"/>
        <w:insideV w:val="single" w:sz="2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8DEA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241">
    <w:name w:val="Таблица-сетка 2 — акцент 4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F6BD93" w:themeColor="accent4" w:themeTint="99"/>
        <w:bottom w:val="single" w:sz="2" w:space="0" w:color="F6BD93" w:themeColor="accent4" w:themeTint="99"/>
        <w:insideH w:val="single" w:sz="2" w:space="0" w:color="F6BD93" w:themeColor="accent4" w:themeTint="99"/>
        <w:insideV w:val="single" w:sz="2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6BD93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251">
    <w:name w:val="Таблица-сетка 2 — акцент 5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BCB0D1" w:themeColor="accent5" w:themeTint="99"/>
        <w:bottom w:val="single" w:sz="2" w:space="0" w:color="BCB0D1" w:themeColor="accent5" w:themeTint="99"/>
        <w:insideH w:val="single" w:sz="2" w:space="0" w:color="BCB0D1" w:themeColor="accent5" w:themeTint="99"/>
        <w:insideV w:val="single" w:sz="2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CB0D1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261">
    <w:name w:val="Таблица-сетка 2 — акцент 6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F1B0BA" w:themeColor="accent6" w:themeTint="99"/>
        <w:bottom w:val="single" w:sz="2" w:space="0" w:color="F1B0BA" w:themeColor="accent6" w:themeTint="99"/>
        <w:insideH w:val="single" w:sz="2" w:space="0" w:color="F1B0BA" w:themeColor="accent6" w:themeTint="99"/>
        <w:insideV w:val="single" w:sz="2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1B0BA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310">
    <w:name w:val="Таблица-сетка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-311">
    <w:name w:val="Таблица-сетка 3 — акцент 1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customStyle="1" w:styleId="-321">
    <w:name w:val="Таблица-сетка 3 — акцент 2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customStyle="1" w:styleId="-331">
    <w:name w:val="Таблица-сетка 3 — акцент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customStyle="1" w:styleId="-341">
    <w:name w:val="Таблица-сетка 3 — акцент 4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customStyle="1" w:styleId="-351">
    <w:name w:val="Таблица-сетка 3 — акцент 5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customStyle="1" w:styleId="-361">
    <w:name w:val="Таблица-сетка 3 — акцент 6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table" w:customStyle="1" w:styleId="-410">
    <w:name w:val="Таблица-сетка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411">
    <w:name w:val="Таблица-сетка 4 — акцент 1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421">
    <w:name w:val="Таблица-сетка 4 — акцент 2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431">
    <w:name w:val="Таблица-сетка 4 — акцент 3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441">
    <w:name w:val="Таблица-сетка 4 — акцент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451">
    <w:name w:val="Таблица-сетка 4 — акцент 5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461">
    <w:name w:val="Таблица-сетка 4 — акцент 6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510">
    <w:name w:val="Таблица-сетка 5 темная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customStyle="1" w:styleId="-511">
    <w:name w:val="Таблица-сетка 5 темная — акцент 1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C7EAE8" w:themeFill="accent1" w:themeFillTint="66"/>
      </w:tcPr>
    </w:tblStylePr>
  </w:style>
  <w:style w:type="table" w:customStyle="1" w:styleId="-521">
    <w:name w:val="Таблица-сетка 5 темная — акцент 2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7E8C1" w:themeFill="accent2" w:themeFillTint="66"/>
      </w:tcPr>
    </w:tblStylePr>
  </w:style>
  <w:style w:type="table" w:customStyle="1" w:styleId="-531">
    <w:name w:val="Таблица-сетка 5 темная — акцент 3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D0E9C2" w:themeFill="accent3" w:themeFillTint="66"/>
      </w:tcPr>
    </w:tblStylePr>
  </w:style>
  <w:style w:type="table" w:customStyle="1" w:styleId="-541">
    <w:name w:val="Таблица-сетка 5 темная — акцент 4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9D3B7" w:themeFill="accent4" w:themeFillTint="66"/>
      </w:tcPr>
    </w:tblStylePr>
  </w:style>
  <w:style w:type="table" w:customStyle="1" w:styleId="-551">
    <w:name w:val="Таблица-сетка 5 темная — акцент 5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D2CAE0" w:themeFill="accent5" w:themeFillTint="66"/>
      </w:tcPr>
    </w:tblStylePr>
  </w:style>
  <w:style w:type="table" w:customStyle="1" w:styleId="-561">
    <w:name w:val="Таблица-сетка 5 темная — акцент 6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5CAD1" w:themeFill="accent6" w:themeFillTint="66"/>
      </w:tcPr>
    </w:tblStylePr>
  </w:style>
  <w:style w:type="table" w:customStyle="1" w:styleId="-610">
    <w:name w:val="Таблица-сетка 6 цветная1"/>
    <w:basedOn w:val="a4"/>
    <w:uiPriority w:val="51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611">
    <w:name w:val="Таблица-сетка 6 цветная — акцент 11"/>
    <w:basedOn w:val="a4"/>
    <w:uiPriority w:val="51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621">
    <w:name w:val="Таблица-сетка 6 цветная — акцент 21"/>
    <w:basedOn w:val="a4"/>
    <w:uiPriority w:val="51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631">
    <w:name w:val="Таблица-сетка 6 цветная — акцент 31"/>
    <w:basedOn w:val="a4"/>
    <w:uiPriority w:val="51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641">
    <w:name w:val="Таблица-сетка 6 цветная — акцент 41"/>
    <w:basedOn w:val="a4"/>
    <w:uiPriority w:val="51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651">
    <w:name w:val="Таблица-сетка 6 цветная — акцент 51"/>
    <w:basedOn w:val="a4"/>
    <w:uiPriority w:val="51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661">
    <w:name w:val="Таблица-сетка 6 цветная — акцент 61"/>
    <w:basedOn w:val="a4"/>
    <w:uiPriority w:val="51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71">
    <w:name w:val="Таблица-сетка 7 цветная1"/>
    <w:basedOn w:val="a4"/>
    <w:uiPriority w:val="52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-711">
    <w:name w:val="Таблица-сетка 7 цветная — акцент 11"/>
    <w:basedOn w:val="a4"/>
    <w:uiPriority w:val="52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customStyle="1" w:styleId="-721">
    <w:name w:val="Таблица-сетка 7 цветная — акцент 21"/>
    <w:basedOn w:val="a4"/>
    <w:uiPriority w:val="52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customStyle="1" w:styleId="-731">
    <w:name w:val="Таблица-сетка 7 цветная — акцент 31"/>
    <w:basedOn w:val="a4"/>
    <w:uiPriority w:val="52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customStyle="1" w:styleId="-741">
    <w:name w:val="Таблица-сетка 7 цветная — акцент 41"/>
    <w:basedOn w:val="a4"/>
    <w:uiPriority w:val="52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customStyle="1" w:styleId="-751">
    <w:name w:val="Таблица-сетка 7 цветная — акцент 51"/>
    <w:basedOn w:val="a4"/>
    <w:uiPriority w:val="52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customStyle="1" w:styleId="-761">
    <w:name w:val="Таблица-сетка 7 цветная — акцент 61"/>
    <w:basedOn w:val="a4"/>
    <w:uiPriority w:val="52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paragraph" w:styleId="afffa">
    <w:name w:val="header"/>
    <w:basedOn w:val="a2"/>
    <w:link w:val="afffb"/>
    <w:uiPriority w:val="99"/>
    <w:unhideWhenUsed/>
    <w:rsid w:val="00F14069"/>
    <w:pPr>
      <w:spacing w:after="0" w:line="240" w:lineRule="auto"/>
    </w:pPr>
  </w:style>
  <w:style w:type="character" w:customStyle="1" w:styleId="afffb">
    <w:name w:val="Верхний колонтитул Знак"/>
    <w:basedOn w:val="a3"/>
    <w:link w:val="afffa"/>
    <w:uiPriority w:val="99"/>
    <w:rsid w:val="00F14069"/>
    <w:rPr>
      <w:rFonts w:ascii="Verdana" w:hAnsi="Verdana"/>
    </w:rPr>
  </w:style>
  <w:style w:type="character" w:customStyle="1" w:styleId="70">
    <w:name w:val="Заголовок 7 Знак"/>
    <w:basedOn w:val="a3"/>
    <w:link w:val="7"/>
    <w:uiPriority w:val="8"/>
    <w:semiHidden/>
    <w:rsid w:val="00F14069"/>
    <w:rPr>
      <w:rFonts w:ascii="Verdana" w:eastAsiaTheme="majorEastAsia" w:hAnsi="Verdana" w:cstheme="majorBidi"/>
      <w:i/>
      <w:iCs/>
      <w:color w:val="2B7370" w:themeColor="accent1" w:themeShade="7F"/>
    </w:rPr>
  </w:style>
  <w:style w:type="character" w:customStyle="1" w:styleId="80">
    <w:name w:val="Заголовок 8 Знак"/>
    <w:basedOn w:val="a3"/>
    <w:link w:val="8"/>
    <w:uiPriority w:val="8"/>
    <w:semiHidden/>
    <w:rsid w:val="00F14069"/>
    <w:rPr>
      <w:rFonts w:ascii="Verdana" w:eastAsiaTheme="majorEastAsia" w:hAnsi="Verdana" w:cstheme="majorBidi"/>
      <w:color w:val="272727" w:themeColor="text1" w:themeTint="D8"/>
      <w:szCs w:val="21"/>
    </w:rPr>
  </w:style>
  <w:style w:type="character" w:customStyle="1" w:styleId="90">
    <w:name w:val="Заголовок 9 Знак"/>
    <w:basedOn w:val="a3"/>
    <w:link w:val="9"/>
    <w:uiPriority w:val="8"/>
    <w:semiHidden/>
    <w:rsid w:val="00F14069"/>
    <w:rPr>
      <w:rFonts w:ascii="Verdana" w:eastAsiaTheme="majorEastAsia" w:hAnsi="Verdana" w:cstheme="majorBidi"/>
      <w:i/>
      <w:iCs/>
      <w:color w:val="272727" w:themeColor="text1" w:themeTint="D8"/>
      <w:szCs w:val="21"/>
    </w:rPr>
  </w:style>
  <w:style w:type="character" w:styleId="HTML">
    <w:name w:val="HTML Acronym"/>
    <w:basedOn w:val="a3"/>
    <w:uiPriority w:val="99"/>
    <w:semiHidden/>
    <w:unhideWhenUsed/>
    <w:rsid w:val="00F14069"/>
    <w:rPr>
      <w:rFonts w:ascii="Verdana" w:hAnsi="Verdana"/>
    </w:rPr>
  </w:style>
  <w:style w:type="paragraph" w:styleId="HTML0">
    <w:name w:val="HTML Address"/>
    <w:basedOn w:val="a2"/>
    <w:link w:val="HTML1"/>
    <w:uiPriority w:val="99"/>
    <w:semiHidden/>
    <w:unhideWhenUsed/>
    <w:rsid w:val="00F14069"/>
    <w:pPr>
      <w:spacing w:after="0" w:line="240" w:lineRule="auto"/>
    </w:pPr>
    <w:rPr>
      <w:i/>
      <w:iCs/>
    </w:rPr>
  </w:style>
  <w:style w:type="character" w:customStyle="1" w:styleId="HTML1">
    <w:name w:val="Адрес HTML Знак"/>
    <w:basedOn w:val="a3"/>
    <w:link w:val="HTML0"/>
    <w:uiPriority w:val="99"/>
    <w:semiHidden/>
    <w:rsid w:val="00F14069"/>
    <w:rPr>
      <w:rFonts w:ascii="Verdana" w:hAnsi="Verdana"/>
      <w:i/>
      <w:iCs/>
    </w:rPr>
  </w:style>
  <w:style w:type="character" w:styleId="HTML2">
    <w:name w:val="HTML Cite"/>
    <w:basedOn w:val="a3"/>
    <w:uiPriority w:val="99"/>
    <w:semiHidden/>
    <w:unhideWhenUsed/>
    <w:rsid w:val="00F14069"/>
    <w:rPr>
      <w:rFonts w:ascii="Verdana" w:hAnsi="Verdana"/>
      <w:i/>
      <w:iCs/>
    </w:rPr>
  </w:style>
  <w:style w:type="character" w:styleId="HTML3">
    <w:name w:val="HTML Code"/>
    <w:basedOn w:val="a3"/>
    <w:uiPriority w:val="99"/>
    <w:semiHidden/>
    <w:unhideWhenUsed/>
    <w:rsid w:val="00F14069"/>
    <w:rPr>
      <w:rFonts w:ascii="Consolas" w:hAnsi="Consolas"/>
      <w:sz w:val="22"/>
      <w:szCs w:val="20"/>
    </w:rPr>
  </w:style>
  <w:style w:type="character" w:styleId="HTML4">
    <w:name w:val="HTML Definition"/>
    <w:basedOn w:val="a3"/>
    <w:uiPriority w:val="99"/>
    <w:semiHidden/>
    <w:unhideWhenUsed/>
    <w:rsid w:val="00F14069"/>
    <w:rPr>
      <w:rFonts w:ascii="Verdana" w:hAnsi="Verdana"/>
      <w:i/>
      <w:iCs/>
    </w:rPr>
  </w:style>
  <w:style w:type="character" w:styleId="HTML5">
    <w:name w:val="HTML Keyboard"/>
    <w:basedOn w:val="a3"/>
    <w:uiPriority w:val="99"/>
    <w:semiHidden/>
    <w:unhideWhenUsed/>
    <w:rsid w:val="00F14069"/>
    <w:rPr>
      <w:rFonts w:ascii="Consolas" w:hAnsi="Consolas"/>
      <w:sz w:val="22"/>
      <w:szCs w:val="20"/>
    </w:rPr>
  </w:style>
  <w:style w:type="paragraph" w:styleId="HTML6">
    <w:name w:val="HTML Preformatted"/>
    <w:basedOn w:val="a2"/>
    <w:link w:val="HTML7"/>
    <w:uiPriority w:val="99"/>
    <w:semiHidden/>
    <w:unhideWhenUsed/>
    <w:rsid w:val="00F14069"/>
    <w:pPr>
      <w:spacing w:after="0" w:line="240" w:lineRule="auto"/>
    </w:pPr>
    <w:rPr>
      <w:rFonts w:ascii="Consolas" w:hAnsi="Consolas"/>
      <w:szCs w:val="20"/>
    </w:rPr>
  </w:style>
  <w:style w:type="character" w:customStyle="1" w:styleId="HTML7">
    <w:name w:val="Стандартный HTML Знак"/>
    <w:basedOn w:val="a3"/>
    <w:link w:val="HTML6"/>
    <w:uiPriority w:val="99"/>
    <w:semiHidden/>
    <w:rsid w:val="00F14069"/>
    <w:rPr>
      <w:rFonts w:ascii="Consolas" w:hAnsi="Consolas"/>
      <w:szCs w:val="20"/>
    </w:rPr>
  </w:style>
  <w:style w:type="character" w:styleId="HTML8">
    <w:name w:val="HTML Sample"/>
    <w:basedOn w:val="a3"/>
    <w:uiPriority w:val="99"/>
    <w:semiHidden/>
    <w:unhideWhenUsed/>
    <w:rsid w:val="00F14069"/>
    <w:rPr>
      <w:rFonts w:ascii="Consolas" w:hAnsi="Consolas"/>
      <w:sz w:val="24"/>
      <w:szCs w:val="24"/>
    </w:rPr>
  </w:style>
  <w:style w:type="character" w:styleId="HTML9">
    <w:name w:val="HTML Typewriter"/>
    <w:basedOn w:val="a3"/>
    <w:uiPriority w:val="99"/>
    <w:semiHidden/>
    <w:unhideWhenUsed/>
    <w:rsid w:val="00F14069"/>
    <w:rPr>
      <w:rFonts w:ascii="Consolas" w:hAnsi="Consolas"/>
      <w:sz w:val="22"/>
      <w:szCs w:val="20"/>
    </w:rPr>
  </w:style>
  <w:style w:type="character" w:styleId="HTMLa">
    <w:name w:val="HTML Variable"/>
    <w:basedOn w:val="a3"/>
    <w:uiPriority w:val="99"/>
    <w:semiHidden/>
    <w:unhideWhenUsed/>
    <w:rsid w:val="00F14069"/>
    <w:rPr>
      <w:rFonts w:ascii="Verdana" w:hAnsi="Verdana"/>
      <w:i/>
      <w:iCs/>
    </w:rPr>
  </w:style>
  <w:style w:type="character" w:styleId="afffc">
    <w:name w:val="Hyperlink"/>
    <w:basedOn w:val="a3"/>
    <w:uiPriority w:val="99"/>
    <w:unhideWhenUsed/>
    <w:rsid w:val="00F14069"/>
    <w:rPr>
      <w:rFonts w:ascii="Verdana" w:hAnsi="Verdana"/>
      <w:color w:val="2B7471" w:themeColor="accent1" w:themeShade="80"/>
      <w:u w:val="single"/>
    </w:rPr>
  </w:style>
  <w:style w:type="paragraph" w:styleId="15">
    <w:name w:val="index 1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220" w:hanging="220"/>
    </w:pPr>
  </w:style>
  <w:style w:type="paragraph" w:styleId="2c">
    <w:name w:val="index 2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440" w:hanging="220"/>
    </w:pPr>
  </w:style>
  <w:style w:type="paragraph" w:styleId="37">
    <w:name w:val="index 3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660" w:hanging="220"/>
    </w:pPr>
  </w:style>
  <w:style w:type="paragraph" w:styleId="43">
    <w:name w:val="index 4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880" w:hanging="220"/>
    </w:pPr>
  </w:style>
  <w:style w:type="paragraph" w:styleId="53">
    <w:name w:val="index 5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100" w:hanging="220"/>
    </w:pPr>
  </w:style>
  <w:style w:type="paragraph" w:styleId="61">
    <w:name w:val="index 6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320" w:hanging="220"/>
    </w:pPr>
  </w:style>
  <w:style w:type="paragraph" w:styleId="71">
    <w:name w:val="index 7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540" w:hanging="220"/>
    </w:pPr>
  </w:style>
  <w:style w:type="paragraph" w:styleId="81">
    <w:name w:val="index 8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760" w:hanging="220"/>
    </w:pPr>
  </w:style>
  <w:style w:type="paragraph" w:styleId="91">
    <w:name w:val="index 9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980" w:hanging="220"/>
    </w:pPr>
  </w:style>
  <w:style w:type="paragraph" w:styleId="afffd">
    <w:name w:val="index heading"/>
    <w:basedOn w:val="a2"/>
    <w:next w:val="15"/>
    <w:uiPriority w:val="99"/>
    <w:semiHidden/>
    <w:unhideWhenUsed/>
    <w:rsid w:val="00F14069"/>
    <w:rPr>
      <w:rFonts w:eastAsiaTheme="majorEastAsia" w:cstheme="majorBidi"/>
      <w:b/>
      <w:bCs/>
    </w:rPr>
  </w:style>
  <w:style w:type="table" w:customStyle="1" w:styleId="16">
    <w:name w:val="Светлая сетка1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customStyle="1" w:styleId="-112">
    <w:name w:val="Светлая сетка - Акцент 11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1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  <w:shd w:val="clear" w:color="auto" w:fill="DCF2F1" w:themeFill="accent1" w:themeFillTint="3F"/>
      </w:tcPr>
    </w:tblStylePr>
    <w:tblStylePr w:type="band2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</w:tcPr>
    </w:tblStylePr>
  </w:style>
  <w:style w:type="table" w:styleId="-23">
    <w:name w:val="Light Grid Accent 2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1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  <w:shd w:val="clear" w:color="auto" w:fill="FAF1D8" w:themeFill="accent2" w:themeFillTint="3F"/>
      </w:tcPr>
    </w:tblStylePr>
    <w:tblStylePr w:type="band2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</w:tcPr>
    </w:tblStylePr>
  </w:style>
  <w:style w:type="table" w:styleId="-33">
    <w:name w:val="Light Grid Accent 3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1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  <w:shd w:val="clear" w:color="auto" w:fill="E1F1D9" w:themeFill="accent3" w:themeFillTint="3F"/>
      </w:tcPr>
    </w:tblStylePr>
    <w:tblStylePr w:type="band2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</w:tcPr>
    </w:tblStylePr>
  </w:style>
  <w:style w:type="table" w:styleId="-43">
    <w:name w:val="Light Grid Accent 4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1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  <w:shd w:val="clear" w:color="auto" w:fill="FBE3D2" w:themeFill="accent4" w:themeFillTint="3F"/>
      </w:tcPr>
    </w:tblStylePr>
    <w:tblStylePr w:type="band2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</w:tcPr>
    </w:tblStylePr>
  </w:style>
  <w:style w:type="table" w:styleId="-53">
    <w:name w:val="Light Grid Accent 5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1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  <w:shd w:val="clear" w:color="auto" w:fill="E3DEEC" w:themeFill="accent5" w:themeFillTint="3F"/>
      </w:tcPr>
    </w:tblStylePr>
    <w:tblStylePr w:type="band2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</w:tcPr>
    </w:tblStylePr>
  </w:style>
  <w:style w:type="table" w:styleId="-63">
    <w:name w:val="Light Grid Accent 6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1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  <w:shd w:val="clear" w:color="auto" w:fill="F9DEE2" w:themeFill="accent6" w:themeFillTint="3F"/>
      </w:tcPr>
    </w:tblStylePr>
    <w:tblStylePr w:type="band2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</w:tcPr>
    </w:tblStylePr>
  </w:style>
  <w:style w:type="table" w:customStyle="1" w:styleId="17">
    <w:name w:val="Светлый список1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customStyle="1" w:styleId="-113">
    <w:name w:val="Светлый список - Акцент 11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</w:style>
  <w:style w:type="table" w:styleId="-24">
    <w:name w:val="Light List Accent 2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</w:style>
  <w:style w:type="table" w:styleId="-34">
    <w:name w:val="Light List Accent 3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</w:style>
  <w:style w:type="table" w:styleId="-44">
    <w:name w:val="Light List Accent 4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</w:style>
  <w:style w:type="table" w:styleId="-54">
    <w:name w:val="Light List Accent 5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</w:style>
  <w:style w:type="table" w:styleId="-64">
    <w:name w:val="Light List Accent 6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</w:style>
  <w:style w:type="table" w:customStyle="1" w:styleId="18">
    <w:name w:val="Светлая заливка1"/>
    <w:basedOn w:val="a4"/>
    <w:uiPriority w:val="60"/>
    <w:semiHidden/>
    <w:unhideWhenUsed/>
    <w:rsid w:val="00F14069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customStyle="1" w:styleId="-114">
    <w:name w:val="Светлая заливка - Акцент 11"/>
    <w:basedOn w:val="a4"/>
    <w:uiPriority w:val="60"/>
    <w:semiHidden/>
    <w:unhideWhenUsed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</w:style>
  <w:style w:type="table" w:styleId="-25">
    <w:name w:val="Light Shading Accent 2"/>
    <w:basedOn w:val="a4"/>
    <w:uiPriority w:val="60"/>
    <w:semiHidden/>
    <w:unhideWhenUsed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</w:style>
  <w:style w:type="table" w:styleId="-35">
    <w:name w:val="Light Shading Accent 3"/>
    <w:basedOn w:val="a4"/>
    <w:uiPriority w:val="60"/>
    <w:semiHidden/>
    <w:unhideWhenUsed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</w:style>
  <w:style w:type="table" w:styleId="-45">
    <w:name w:val="Light Shading Accent 4"/>
    <w:basedOn w:val="a4"/>
    <w:uiPriority w:val="60"/>
    <w:semiHidden/>
    <w:unhideWhenUsed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</w:style>
  <w:style w:type="table" w:styleId="-55">
    <w:name w:val="Light Shading Accent 5"/>
    <w:basedOn w:val="a4"/>
    <w:uiPriority w:val="60"/>
    <w:semiHidden/>
    <w:unhideWhenUsed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</w:style>
  <w:style w:type="table" w:styleId="-65">
    <w:name w:val="Light Shading Accent 6"/>
    <w:basedOn w:val="a4"/>
    <w:uiPriority w:val="60"/>
    <w:semiHidden/>
    <w:unhideWhenUsed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</w:style>
  <w:style w:type="character" w:styleId="afffe">
    <w:name w:val="line number"/>
    <w:basedOn w:val="a3"/>
    <w:uiPriority w:val="99"/>
    <w:semiHidden/>
    <w:unhideWhenUsed/>
    <w:rsid w:val="00F14069"/>
    <w:rPr>
      <w:rFonts w:ascii="Verdana" w:hAnsi="Verdana"/>
    </w:rPr>
  </w:style>
  <w:style w:type="paragraph" w:styleId="affff">
    <w:name w:val="List"/>
    <w:basedOn w:val="a2"/>
    <w:uiPriority w:val="99"/>
    <w:semiHidden/>
    <w:unhideWhenUsed/>
    <w:rsid w:val="00F14069"/>
    <w:pPr>
      <w:ind w:left="360" w:hanging="360"/>
      <w:contextualSpacing/>
    </w:pPr>
  </w:style>
  <w:style w:type="paragraph" w:styleId="2d">
    <w:name w:val="List 2"/>
    <w:basedOn w:val="a2"/>
    <w:uiPriority w:val="99"/>
    <w:semiHidden/>
    <w:unhideWhenUsed/>
    <w:rsid w:val="00F14069"/>
    <w:pPr>
      <w:ind w:left="720" w:hanging="360"/>
      <w:contextualSpacing/>
    </w:pPr>
  </w:style>
  <w:style w:type="paragraph" w:styleId="38">
    <w:name w:val="List 3"/>
    <w:basedOn w:val="a2"/>
    <w:uiPriority w:val="99"/>
    <w:semiHidden/>
    <w:unhideWhenUsed/>
    <w:rsid w:val="00F14069"/>
    <w:pPr>
      <w:ind w:left="1080" w:hanging="360"/>
      <w:contextualSpacing/>
    </w:pPr>
  </w:style>
  <w:style w:type="paragraph" w:styleId="44">
    <w:name w:val="List 4"/>
    <w:basedOn w:val="a2"/>
    <w:uiPriority w:val="99"/>
    <w:semiHidden/>
    <w:unhideWhenUsed/>
    <w:rsid w:val="00F14069"/>
    <w:pPr>
      <w:ind w:left="1440" w:hanging="360"/>
      <w:contextualSpacing/>
    </w:pPr>
  </w:style>
  <w:style w:type="paragraph" w:styleId="54">
    <w:name w:val="List 5"/>
    <w:basedOn w:val="a2"/>
    <w:uiPriority w:val="99"/>
    <w:semiHidden/>
    <w:unhideWhenUsed/>
    <w:rsid w:val="00F14069"/>
    <w:pPr>
      <w:ind w:left="1800" w:hanging="360"/>
      <w:contextualSpacing/>
    </w:pPr>
  </w:style>
  <w:style w:type="paragraph" w:styleId="20">
    <w:name w:val="List Bullet 2"/>
    <w:basedOn w:val="a2"/>
    <w:uiPriority w:val="99"/>
    <w:semiHidden/>
    <w:unhideWhenUsed/>
    <w:rsid w:val="00F14069"/>
    <w:pPr>
      <w:numPr>
        <w:numId w:val="6"/>
      </w:numPr>
      <w:contextualSpacing/>
    </w:pPr>
  </w:style>
  <w:style w:type="paragraph" w:styleId="30">
    <w:name w:val="List Bullet 3"/>
    <w:basedOn w:val="a2"/>
    <w:uiPriority w:val="99"/>
    <w:semiHidden/>
    <w:unhideWhenUsed/>
    <w:rsid w:val="00F14069"/>
    <w:pPr>
      <w:numPr>
        <w:numId w:val="7"/>
      </w:numPr>
      <w:contextualSpacing/>
    </w:pPr>
  </w:style>
  <w:style w:type="paragraph" w:styleId="40">
    <w:name w:val="List Bullet 4"/>
    <w:basedOn w:val="a2"/>
    <w:uiPriority w:val="99"/>
    <w:semiHidden/>
    <w:unhideWhenUsed/>
    <w:rsid w:val="00F14069"/>
    <w:pPr>
      <w:numPr>
        <w:numId w:val="8"/>
      </w:numPr>
      <w:contextualSpacing/>
    </w:pPr>
  </w:style>
  <w:style w:type="paragraph" w:styleId="50">
    <w:name w:val="List Bullet 5"/>
    <w:basedOn w:val="a2"/>
    <w:uiPriority w:val="99"/>
    <w:semiHidden/>
    <w:unhideWhenUsed/>
    <w:rsid w:val="00F14069"/>
    <w:pPr>
      <w:numPr>
        <w:numId w:val="9"/>
      </w:numPr>
      <w:contextualSpacing/>
    </w:pPr>
  </w:style>
  <w:style w:type="paragraph" w:styleId="affff0">
    <w:name w:val="List Continue"/>
    <w:basedOn w:val="a2"/>
    <w:uiPriority w:val="99"/>
    <w:semiHidden/>
    <w:unhideWhenUsed/>
    <w:rsid w:val="00F14069"/>
    <w:pPr>
      <w:spacing w:after="120"/>
      <w:ind w:left="360"/>
      <w:contextualSpacing/>
    </w:pPr>
  </w:style>
  <w:style w:type="paragraph" w:styleId="2e">
    <w:name w:val="List Continue 2"/>
    <w:basedOn w:val="a2"/>
    <w:uiPriority w:val="99"/>
    <w:semiHidden/>
    <w:unhideWhenUsed/>
    <w:rsid w:val="00F14069"/>
    <w:pPr>
      <w:spacing w:after="120"/>
      <w:ind w:left="720"/>
      <w:contextualSpacing/>
    </w:pPr>
  </w:style>
  <w:style w:type="paragraph" w:styleId="39">
    <w:name w:val="List Continue 3"/>
    <w:basedOn w:val="a2"/>
    <w:uiPriority w:val="99"/>
    <w:semiHidden/>
    <w:unhideWhenUsed/>
    <w:rsid w:val="00F14069"/>
    <w:pPr>
      <w:spacing w:after="120"/>
      <w:ind w:left="1080"/>
      <w:contextualSpacing/>
    </w:pPr>
  </w:style>
  <w:style w:type="paragraph" w:styleId="45">
    <w:name w:val="List Continue 4"/>
    <w:basedOn w:val="a2"/>
    <w:uiPriority w:val="99"/>
    <w:semiHidden/>
    <w:unhideWhenUsed/>
    <w:rsid w:val="00F14069"/>
    <w:pPr>
      <w:spacing w:after="120"/>
      <w:ind w:left="1440"/>
      <w:contextualSpacing/>
    </w:pPr>
  </w:style>
  <w:style w:type="paragraph" w:styleId="55">
    <w:name w:val="List Continue 5"/>
    <w:basedOn w:val="a2"/>
    <w:uiPriority w:val="99"/>
    <w:semiHidden/>
    <w:unhideWhenUsed/>
    <w:rsid w:val="00F14069"/>
    <w:pPr>
      <w:spacing w:after="120"/>
      <w:ind w:left="1800"/>
      <w:contextualSpacing/>
    </w:pPr>
  </w:style>
  <w:style w:type="paragraph" w:styleId="2">
    <w:name w:val="List Number 2"/>
    <w:basedOn w:val="a2"/>
    <w:uiPriority w:val="99"/>
    <w:semiHidden/>
    <w:unhideWhenUsed/>
    <w:rsid w:val="00F14069"/>
    <w:pPr>
      <w:numPr>
        <w:numId w:val="10"/>
      </w:numPr>
      <w:contextualSpacing/>
    </w:pPr>
  </w:style>
  <w:style w:type="paragraph" w:styleId="3">
    <w:name w:val="List Number 3"/>
    <w:basedOn w:val="a2"/>
    <w:uiPriority w:val="99"/>
    <w:semiHidden/>
    <w:unhideWhenUsed/>
    <w:rsid w:val="00F14069"/>
    <w:pPr>
      <w:numPr>
        <w:numId w:val="11"/>
      </w:numPr>
      <w:contextualSpacing/>
    </w:pPr>
  </w:style>
  <w:style w:type="paragraph" w:styleId="4">
    <w:name w:val="List Number 4"/>
    <w:basedOn w:val="a2"/>
    <w:uiPriority w:val="99"/>
    <w:semiHidden/>
    <w:unhideWhenUsed/>
    <w:rsid w:val="00F14069"/>
    <w:pPr>
      <w:numPr>
        <w:numId w:val="12"/>
      </w:numPr>
      <w:contextualSpacing/>
    </w:pPr>
  </w:style>
  <w:style w:type="paragraph" w:styleId="5">
    <w:name w:val="List Number 5"/>
    <w:basedOn w:val="a2"/>
    <w:uiPriority w:val="99"/>
    <w:semiHidden/>
    <w:unhideWhenUsed/>
    <w:rsid w:val="00F14069"/>
    <w:pPr>
      <w:numPr>
        <w:numId w:val="13"/>
      </w:numPr>
      <w:contextualSpacing/>
    </w:pPr>
  </w:style>
  <w:style w:type="paragraph" w:styleId="affff1">
    <w:name w:val="List Paragraph"/>
    <w:basedOn w:val="a2"/>
    <w:uiPriority w:val="34"/>
    <w:semiHidden/>
    <w:unhideWhenUsed/>
    <w:qFormat/>
    <w:rsid w:val="00F14069"/>
    <w:pPr>
      <w:ind w:left="720"/>
      <w:contextualSpacing/>
    </w:pPr>
  </w:style>
  <w:style w:type="table" w:customStyle="1" w:styleId="-115">
    <w:name w:val="Список-таблица 1 светлая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1110">
    <w:name w:val="Список-таблица 1 светлая — акцент 1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1210">
    <w:name w:val="Список-таблица 1 светлая — акцент 2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1310">
    <w:name w:val="Список-таблица 1 светлая — акцент 3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1410">
    <w:name w:val="Список-таблица 1 светлая — акцент 4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1510">
    <w:name w:val="Список-таблица 1 светлая — акцент 5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1610">
    <w:name w:val="Список-таблица 1 светлая — акцент 6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212">
    <w:name w:val="Список-таблица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2110">
    <w:name w:val="Список-таблица 2 — акцент 1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bottom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2210">
    <w:name w:val="Список-таблица 2 — акцент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bottom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2310">
    <w:name w:val="Список-таблица 2 — акцент 3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bottom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2410">
    <w:name w:val="Список-таблица 2 — акцент 4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bottom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2510">
    <w:name w:val="Список-таблица 2 — акцент 5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bottom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2610">
    <w:name w:val="Список-таблица 2 — акцент 6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bottom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312">
    <w:name w:val="Список-таблица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customStyle="1" w:styleId="-3110">
    <w:name w:val="Список-таблица 3 — акцент 1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74CBC8" w:themeColor="accent1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4CBC8" w:themeColor="accent1"/>
          <w:right w:val="single" w:sz="4" w:space="0" w:color="74CBC8" w:themeColor="accent1"/>
        </w:tcBorders>
      </w:tcPr>
    </w:tblStylePr>
    <w:tblStylePr w:type="band1Horz">
      <w:tblPr/>
      <w:tcPr>
        <w:tcBorders>
          <w:top w:val="single" w:sz="4" w:space="0" w:color="74CBC8" w:themeColor="accent1"/>
          <w:bottom w:val="single" w:sz="4" w:space="0" w:color="74CBC8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4CBC8" w:themeColor="accent1"/>
          <w:left w:val="nil"/>
        </w:tcBorders>
      </w:tcPr>
    </w:tblStylePr>
    <w:tblStylePr w:type="swCell">
      <w:tblPr/>
      <w:tcPr>
        <w:tcBorders>
          <w:top w:val="double" w:sz="4" w:space="0" w:color="74CBC8" w:themeColor="accent1"/>
          <w:right w:val="nil"/>
        </w:tcBorders>
      </w:tcPr>
    </w:tblStylePr>
  </w:style>
  <w:style w:type="table" w:customStyle="1" w:styleId="-3210">
    <w:name w:val="Список-таблица 3 — акцент 2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DC765" w:themeColor="accent2"/>
          <w:right w:val="single" w:sz="4" w:space="0" w:color="EDC765" w:themeColor="accent2"/>
        </w:tcBorders>
      </w:tcPr>
    </w:tblStylePr>
    <w:tblStylePr w:type="band1Horz">
      <w:tblPr/>
      <w:tcPr>
        <w:tcBorders>
          <w:top w:val="single" w:sz="4" w:space="0" w:color="EDC765" w:themeColor="accent2"/>
          <w:bottom w:val="single" w:sz="4" w:space="0" w:color="EDC765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DC765" w:themeColor="accent2"/>
          <w:left w:val="nil"/>
        </w:tcBorders>
      </w:tcPr>
    </w:tblStylePr>
    <w:tblStylePr w:type="swCell">
      <w:tblPr/>
      <w:tcPr>
        <w:tcBorders>
          <w:top w:val="double" w:sz="4" w:space="0" w:color="EDC765" w:themeColor="accent2"/>
          <w:right w:val="nil"/>
        </w:tcBorders>
      </w:tcPr>
    </w:tblStylePr>
  </w:style>
  <w:style w:type="table" w:customStyle="1" w:styleId="-3310">
    <w:name w:val="Список-таблица 3 — акцент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8AC867" w:themeColor="accent3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AC867" w:themeColor="accent3"/>
          <w:right w:val="single" w:sz="4" w:space="0" w:color="8AC867" w:themeColor="accent3"/>
        </w:tcBorders>
      </w:tcPr>
    </w:tblStylePr>
    <w:tblStylePr w:type="band1Horz">
      <w:tblPr/>
      <w:tcPr>
        <w:tcBorders>
          <w:top w:val="single" w:sz="4" w:space="0" w:color="8AC867" w:themeColor="accent3"/>
          <w:bottom w:val="single" w:sz="4" w:space="0" w:color="8AC86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AC867" w:themeColor="accent3"/>
          <w:left w:val="nil"/>
        </w:tcBorders>
      </w:tcPr>
    </w:tblStylePr>
    <w:tblStylePr w:type="swCell">
      <w:tblPr/>
      <w:tcPr>
        <w:tcBorders>
          <w:top w:val="double" w:sz="4" w:space="0" w:color="8AC867" w:themeColor="accent3"/>
          <w:right w:val="nil"/>
        </w:tcBorders>
      </w:tcPr>
    </w:tblStylePr>
  </w:style>
  <w:style w:type="table" w:customStyle="1" w:styleId="-3410">
    <w:name w:val="Список-таблица 3 — акцент 4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0924C" w:themeColor="accent4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0924C" w:themeColor="accent4"/>
          <w:right w:val="single" w:sz="4" w:space="0" w:color="F0924C" w:themeColor="accent4"/>
        </w:tcBorders>
      </w:tcPr>
    </w:tblStylePr>
    <w:tblStylePr w:type="band1Horz">
      <w:tblPr/>
      <w:tcPr>
        <w:tcBorders>
          <w:top w:val="single" w:sz="4" w:space="0" w:color="F0924C" w:themeColor="accent4"/>
          <w:bottom w:val="single" w:sz="4" w:space="0" w:color="F0924C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0924C" w:themeColor="accent4"/>
          <w:left w:val="nil"/>
        </w:tcBorders>
      </w:tcPr>
    </w:tblStylePr>
    <w:tblStylePr w:type="swCell">
      <w:tblPr/>
      <w:tcPr>
        <w:tcBorders>
          <w:top w:val="double" w:sz="4" w:space="0" w:color="F0924C" w:themeColor="accent4"/>
          <w:right w:val="nil"/>
        </w:tcBorders>
      </w:tcPr>
    </w:tblStylePr>
  </w:style>
  <w:style w:type="table" w:customStyle="1" w:styleId="-3510">
    <w:name w:val="Список-таблица 3 — акцент 5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907CB3" w:themeColor="accent5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07CB3" w:themeColor="accent5"/>
          <w:right w:val="single" w:sz="4" w:space="0" w:color="907CB3" w:themeColor="accent5"/>
        </w:tcBorders>
      </w:tcPr>
    </w:tblStylePr>
    <w:tblStylePr w:type="band1Horz">
      <w:tblPr/>
      <w:tcPr>
        <w:tcBorders>
          <w:top w:val="single" w:sz="4" w:space="0" w:color="907CB3" w:themeColor="accent5"/>
          <w:bottom w:val="single" w:sz="4" w:space="0" w:color="907CB3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07CB3" w:themeColor="accent5"/>
          <w:left w:val="nil"/>
        </w:tcBorders>
      </w:tcPr>
    </w:tblStylePr>
    <w:tblStylePr w:type="swCell">
      <w:tblPr/>
      <w:tcPr>
        <w:tcBorders>
          <w:top w:val="double" w:sz="4" w:space="0" w:color="907CB3" w:themeColor="accent5"/>
          <w:right w:val="nil"/>
        </w:tcBorders>
      </w:tcPr>
    </w:tblStylePr>
  </w:style>
  <w:style w:type="table" w:customStyle="1" w:styleId="-3610">
    <w:name w:val="Список-таблица 3 — акцент 6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E87C8D" w:themeColor="accent6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87C8D" w:themeColor="accent6"/>
          <w:right w:val="single" w:sz="4" w:space="0" w:color="E87C8D" w:themeColor="accent6"/>
        </w:tcBorders>
      </w:tcPr>
    </w:tblStylePr>
    <w:tblStylePr w:type="band1Horz">
      <w:tblPr/>
      <w:tcPr>
        <w:tcBorders>
          <w:top w:val="single" w:sz="4" w:space="0" w:color="E87C8D" w:themeColor="accent6"/>
          <w:bottom w:val="single" w:sz="4" w:space="0" w:color="E87C8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87C8D" w:themeColor="accent6"/>
          <w:left w:val="nil"/>
        </w:tcBorders>
      </w:tcPr>
    </w:tblStylePr>
    <w:tblStylePr w:type="swCell">
      <w:tblPr/>
      <w:tcPr>
        <w:tcBorders>
          <w:top w:val="double" w:sz="4" w:space="0" w:color="E87C8D" w:themeColor="accent6"/>
          <w:right w:val="nil"/>
        </w:tcBorders>
      </w:tcPr>
    </w:tblStylePr>
  </w:style>
  <w:style w:type="table" w:customStyle="1" w:styleId="-412">
    <w:name w:val="Список-таблица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4110">
    <w:name w:val="Список-таблица 4 — акцент 1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4210">
    <w:name w:val="Список-таблица 4 — акцент 2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4310">
    <w:name w:val="Список-таблица 4 — акцент 3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4410">
    <w:name w:val="Список-таблица 4 — акцент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4510">
    <w:name w:val="Список-таблица 4 — акцент 5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4610">
    <w:name w:val="Список-таблица 4 — акцент 6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512">
    <w:name w:val="Список-таблица 5 темная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110">
    <w:name w:val="Список-таблица 5 темная — акцент 1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4CBC8" w:themeColor="accent1"/>
        <w:left w:val="single" w:sz="24" w:space="0" w:color="74CBC8" w:themeColor="accent1"/>
        <w:bottom w:val="single" w:sz="24" w:space="0" w:color="74CBC8" w:themeColor="accent1"/>
        <w:right w:val="single" w:sz="24" w:space="0" w:color="74CBC8" w:themeColor="accent1"/>
      </w:tblBorders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210">
    <w:name w:val="Список-таблица 5 темная — акцент 2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DC765" w:themeColor="accent2"/>
        <w:left w:val="single" w:sz="24" w:space="0" w:color="EDC765" w:themeColor="accent2"/>
        <w:bottom w:val="single" w:sz="24" w:space="0" w:color="EDC765" w:themeColor="accent2"/>
        <w:right w:val="single" w:sz="24" w:space="0" w:color="EDC765" w:themeColor="accent2"/>
      </w:tblBorders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310">
    <w:name w:val="Список-таблица 5 темная — акцент 3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8AC867" w:themeColor="accent3"/>
        <w:left w:val="single" w:sz="24" w:space="0" w:color="8AC867" w:themeColor="accent3"/>
        <w:bottom w:val="single" w:sz="24" w:space="0" w:color="8AC867" w:themeColor="accent3"/>
        <w:right w:val="single" w:sz="24" w:space="0" w:color="8AC867" w:themeColor="accent3"/>
      </w:tblBorders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410">
    <w:name w:val="Список-таблица 5 темная — акцент 4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0924C" w:themeColor="accent4"/>
        <w:left w:val="single" w:sz="24" w:space="0" w:color="F0924C" w:themeColor="accent4"/>
        <w:bottom w:val="single" w:sz="24" w:space="0" w:color="F0924C" w:themeColor="accent4"/>
        <w:right w:val="single" w:sz="24" w:space="0" w:color="F0924C" w:themeColor="accent4"/>
      </w:tblBorders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510">
    <w:name w:val="Список-таблица 5 темная — акцент 5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07CB3" w:themeColor="accent5"/>
        <w:left w:val="single" w:sz="24" w:space="0" w:color="907CB3" w:themeColor="accent5"/>
        <w:bottom w:val="single" w:sz="24" w:space="0" w:color="907CB3" w:themeColor="accent5"/>
        <w:right w:val="single" w:sz="24" w:space="0" w:color="907CB3" w:themeColor="accent5"/>
      </w:tblBorders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610">
    <w:name w:val="Список-таблица 5 темная — акцент 6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87C8D" w:themeColor="accent6"/>
        <w:left w:val="single" w:sz="24" w:space="0" w:color="E87C8D" w:themeColor="accent6"/>
        <w:bottom w:val="single" w:sz="24" w:space="0" w:color="E87C8D" w:themeColor="accent6"/>
        <w:right w:val="single" w:sz="24" w:space="0" w:color="E87C8D" w:themeColor="accent6"/>
      </w:tblBorders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612">
    <w:name w:val="Список-таблица 6 цветная1"/>
    <w:basedOn w:val="a4"/>
    <w:uiPriority w:val="51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6110">
    <w:name w:val="Список-таблица 6 цветная — акцент 11"/>
    <w:basedOn w:val="a4"/>
    <w:uiPriority w:val="51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74CBC8" w:themeColor="accent1"/>
        <w:bottom w:val="single" w:sz="4" w:space="0" w:color="74CBC8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74CBC8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6210">
    <w:name w:val="Список-таблица 6 цветная — акцент 21"/>
    <w:basedOn w:val="a4"/>
    <w:uiPriority w:val="51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EDC765" w:themeColor="accent2"/>
        <w:bottom w:val="single" w:sz="4" w:space="0" w:color="EDC765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EDC765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6310">
    <w:name w:val="Список-таблица 6 цветная — акцент 31"/>
    <w:basedOn w:val="a4"/>
    <w:uiPriority w:val="51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8AC867" w:themeColor="accent3"/>
        <w:bottom w:val="single" w:sz="4" w:space="0" w:color="8AC867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8AC867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6410">
    <w:name w:val="Список-таблица 6 цветная — акцент 41"/>
    <w:basedOn w:val="a4"/>
    <w:uiPriority w:val="51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0924C" w:themeColor="accent4"/>
        <w:bottom w:val="single" w:sz="4" w:space="0" w:color="F0924C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F0924C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6510">
    <w:name w:val="Список-таблица 6 цветная — акцент 51"/>
    <w:basedOn w:val="a4"/>
    <w:uiPriority w:val="51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907CB3" w:themeColor="accent5"/>
        <w:bottom w:val="single" w:sz="4" w:space="0" w:color="907CB3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907CB3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6610">
    <w:name w:val="Список-таблица 6 цветная — акцент 61"/>
    <w:basedOn w:val="a4"/>
    <w:uiPriority w:val="51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E87C8D" w:themeColor="accent6"/>
        <w:bottom w:val="single" w:sz="4" w:space="0" w:color="E87C8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87C8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710">
    <w:name w:val="Список-таблица 7 цветная1"/>
    <w:basedOn w:val="a4"/>
    <w:uiPriority w:val="52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110">
    <w:name w:val="Список-таблица 7 цветная — акцент 11"/>
    <w:basedOn w:val="a4"/>
    <w:uiPriority w:val="52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4CBC8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4CBC8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4CBC8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4CBC8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210">
    <w:name w:val="Список-таблица 7 цветная — акцент 21"/>
    <w:basedOn w:val="a4"/>
    <w:uiPriority w:val="52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DC765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DC765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DC765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DC765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310">
    <w:name w:val="Список-таблица 7 цветная — акцент 31"/>
    <w:basedOn w:val="a4"/>
    <w:uiPriority w:val="52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AC86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AC86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AC86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AC86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410">
    <w:name w:val="Список-таблица 7 цветная — акцент 41"/>
    <w:basedOn w:val="a4"/>
    <w:uiPriority w:val="52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0924C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0924C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0924C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0924C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510">
    <w:name w:val="Список-таблица 7 цветная — акцент 51"/>
    <w:basedOn w:val="a4"/>
    <w:uiPriority w:val="52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07CB3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07CB3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07CB3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07CB3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610">
    <w:name w:val="Список-таблица 7 цветная — акцент 61"/>
    <w:basedOn w:val="a4"/>
    <w:uiPriority w:val="52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87C8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87C8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87C8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87C8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affff2">
    <w:name w:val="macro"/>
    <w:link w:val="affff3"/>
    <w:uiPriority w:val="99"/>
    <w:semiHidden/>
    <w:unhideWhenUsed/>
    <w:rsid w:val="00F14069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affff3">
    <w:name w:val="Текст макроса Знак"/>
    <w:basedOn w:val="a3"/>
    <w:link w:val="affff2"/>
    <w:uiPriority w:val="99"/>
    <w:semiHidden/>
    <w:rsid w:val="00F14069"/>
    <w:rPr>
      <w:rFonts w:ascii="Consolas" w:hAnsi="Consolas"/>
      <w:szCs w:val="20"/>
    </w:rPr>
  </w:style>
  <w:style w:type="table" w:customStyle="1" w:styleId="110">
    <w:name w:val="Средняя сетка 11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1-1">
    <w:name w:val="Medium Grid 1 Accent 1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  <w:insideV w:val="single" w:sz="8" w:space="0" w:color="96D8D5" w:themeColor="accent1" w:themeTint="BF"/>
      </w:tblBorders>
    </w:tblPr>
    <w:tcPr>
      <w:shd w:val="clear" w:color="auto" w:fill="DCF2F1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6D8D5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1-2">
    <w:name w:val="Medium Grid 1 Accent 2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  <w:insideV w:val="single" w:sz="8" w:space="0" w:color="F1D48B" w:themeColor="accent2" w:themeTint="BF"/>
      </w:tblBorders>
    </w:tblPr>
    <w:tcPr>
      <w:shd w:val="clear" w:color="auto" w:fill="FAF1D8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1D48B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1-3">
    <w:name w:val="Medium Grid 1 Accent 3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  <w:insideV w:val="single" w:sz="8" w:space="0" w:color="A7D58C" w:themeColor="accent3" w:themeTint="BF"/>
      </w:tblBorders>
    </w:tblPr>
    <w:tcPr>
      <w:shd w:val="clear" w:color="auto" w:fill="E1F1D9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7D58C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1-4">
    <w:name w:val="Medium Grid 1 Accent 4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  <w:insideV w:val="single" w:sz="8" w:space="0" w:color="F3AC78" w:themeColor="accent4" w:themeTint="BF"/>
      </w:tblBorders>
    </w:tblPr>
    <w:tcPr>
      <w:shd w:val="clear" w:color="auto" w:fill="FBE3D2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3AC78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1-5">
    <w:name w:val="Medium Grid 1 Accent 5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  <w:insideV w:val="single" w:sz="8" w:space="0" w:color="AB9CC6" w:themeColor="accent5" w:themeTint="BF"/>
      </w:tblBorders>
    </w:tblPr>
    <w:tcPr>
      <w:shd w:val="clear" w:color="auto" w:fill="E3DEEC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B9CC6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1-6">
    <w:name w:val="Medium Grid 1 Accent 6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  <w:insideV w:val="single" w:sz="8" w:space="0" w:color="ED9CA9" w:themeColor="accent6" w:themeTint="BF"/>
      </w:tblBorders>
    </w:tblPr>
    <w:tcPr>
      <w:shd w:val="clear" w:color="auto" w:fill="F9DEE2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D9CA9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customStyle="1" w:styleId="210">
    <w:name w:val="Средняя сетка 21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1">
    <w:name w:val="Medium Grid 2 Accent 1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cPr>
      <w:shd w:val="clear" w:color="auto" w:fill="DCF2F1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1F9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F4F4" w:themeFill="accent1" w:themeFillTint="33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tcBorders>
          <w:insideH w:val="single" w:sz="6" w:space="0" w:color="74CBC8" w:themeColor="accent1"/>
          <w:insideV w:val="single" w:sz="6" w:space="0" w:color="74CBC8" w:themeColor="accent1"/>
        </w:tcBorders>
        <w:shd w:val="clear" w:color="auto" w:fill="B9E5E3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2">
    <w:name w:val="Medium Grid 2 Accent 2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cPr>
      <w:shd w:val="clear" w:color="auto" w:fill="FAF1D8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DF9EF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3DF" w:themeFill="accent2" w:themeFillTint="33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tcBorders>
          <w:insideH w:val="single" w:sz="6" w:space="0" w:color="EDC765" w:themeColor="accent2"/>
          <w:insideV w:val="single" w:sz="6" w:space="0" w:color="EDC765" w:themeColor="accent2"/>
        </w:tcBorders>
        <w:shd w:val="clear" w:color="auto" w:fill="F6E2B2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3">
    <w:name w:val="Medium Grid 2 Accent 3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cPr>
      <w:shd w:val="clear" w:color="auto" w:fill="E1F1D9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3F9F0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F4E0" w:themeFill="accent3" w:themeFillTint="33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tcBorders>
          <w:insideH w:val="single" w:sz="6" w:space="0" w:color="8AC867" w:themeColor="accent3"/>
          <w:insideV w:val="single" w:sz="6" w:space="0" w:color="8AC867" w:themeColor="accent3"/>
        </w:tcBorders>
        <w:shd w:val="clear" w:color="auto" w:fill="C4E3B3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4">
    <w:name w:val="Medium Grid 2 Accent 4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cPr>
      <w:shd w:val="clear" w:color="auto" w:fill="FBE3D2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DF4ED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E8DB" w:themeFill="accent4" w:themeFillTint="33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tcBorders>
          <w:insideH w:val="single" w:sz="6" w:space="0" w:color="F0924C" w:themeColor="accent4"/>
          <w:insideV w:val="single" w:sz="6" w:space="0" w:color="F0924C" w:themeColor="accent4"/>
        </w:tcBorders>
        <w:shd w:val="clear" w:color="auto" w:fill="F7C8A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5">
    <w:name w:val="Medium Grid 2 Accent 5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cPr>
      <w:shd w:val="clear" w:color="auto" w:fill="E3DEEC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4F2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E4EF" w:themeFill="accent5" w:themeFillTint="33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tcBorders>
          <w:insideH w:val="single" w:sz="6" w:space="0" w:color="907CB3" w:themeColor="accent5"/>
          <w:insideV w:val="single" w:sz="6" w:space="0" w:color="907CB3" w:themeColor="accent5"/>
        </w:tcBorders>
        <w:shd w:val="clear" w:color="auto" w:fill="C7BDD9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6">
    <w:name w:val="Medium Grid 2 Accent 6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cPr>
      <w:shd w:val="clear" w:color="auto" w:fill="F9DEE2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CF1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E4E7" w:themeFill="accent6" w:themeFillTint="33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tcBorders>
          <w:insideH w:val="single" w:sz="6" w:space="0" w:color="E87C8D" w:themeColor="accent6"/>
          <w:insideV w:val="single" w:sz="6" w:space="0" w:color="E87C8D" w:themeColor="accent6"/>
        </w:tcBorders>
        <w:shd w:val="clear" w:color="auto" w:fill="F3BDC5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310">
    <w:name w:val="Средняя сетка 31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3-1">
    <w:name w:val="Medium Grid 3 Accent 1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CF2F1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9E5E3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9E5E3" w:themeFill="accent1" w:themeFillTint="7F"/>
      </w:tcPr>
    </w:tblStylePr>
  </w:style>
  <w:style w:type="table" w:styleId="3-2">
    <w:name w:val="Medium Grid 3 Accent 2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AF1D8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6E2B2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6E2B2" w:themeFill="accent2" w:themeFillTint="7F"/>
      </w:tcPr>
    </w:tblStylePr>
  </w:style>
  <w:style w:type="table" w:styleId="3-3">
    <w:name w:val="Medium Grid 3 Accent 3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1F1D9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4E3B3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4E3B3" w:themeFill="accent3" w:themeFillTint="7F"/>
      </w:tcPr>
    </w:tblStylePr>
  </w:style>
  <w:style w:type="table" w:styleId="3-4">
    <w:name w:val="Medium Grid 3 Accent 4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BE3D2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7C8A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7C8A5" w:themeFill="accent4" w:themeFillTint="7F"/>
      </w:tcPr>
    </w:tblStylePr>
  </w:style>
  <w:style w:type="table" w:styleId="3-5">
    <w:name w:val="Medium Grid 3 Accent 5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3DEEC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7BDD9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7BDD9" w:themeFill="accent5" w:themeFillTint="7F"/>
      </w:tcPr>
    </w:tblStylePr>
  </w:style>
  <w:style w:type="table" w:styleId="3-6">
    <w:name w:val="Medium Grid 3 Accent 6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9DEE2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3BDC5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3BDC5" w:themeFill="accent6" w:themeFillTint="7F"/>
      </w:tcPr>
    </w:tblStylePr>
  </w:style>
  <w:style w:type="table" w:customStyle="1" w:styleId="111">
    <w:name w:val="Средний список 11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customStyle="1" w:styleId="1-11">
    <w:name w:val="Средний список 1 - Акцент 11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4CBC8" w:themeColor="accen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shd w:val="clear" w:color="auto" w:fill="DCF2F1" w:themeFill="accent1" w:themeFillTint="3F"/>
      </w:tcPr>
    </w:tblStylePr>
  </w:style>
  <w:style w:type="table" w:styleId="1-20">
    <w:name w:val="Medium List 1 Accent 2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DC765" w:themeColor="accent2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shd w:val="clear" w:color="auto" w:fill="FAF1D8" w:themeFill="accent2" w:themeFillTint="3F"/>
      </w:tcPr>
    </w:tblStylePr>
  </w:style>
  <w:style w:type="table" w:styleId="1-30">
    <w:name w:val="Medium List 1 Accent 3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AC867" w:themeColor="accent3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shd w:val="clear" w:color="auto" w:fill="E1F1D9" w:themeFill="accent3" w:themeFillTint="3F"/>
      </w:tcPr>
    </w:tblStylePr>
  </w:style>
  <w:style w:type="table" w:styleId="1-40">
    <w:name w:val="Medium List 1 Accent 4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0924C" w:themeColor="accent4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shd w:val="clear" w:color="auto" w:fill="FBE3D2" w:themeFill="accent4" w:themeFillTint="3F"/>
      </w:tcPr>
    </w:tblStylePr>
  </w:style>
  <w:style w:type="table" w:styleId="1-50">
    <w:name w:val="Medium List 1 Accent 5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07CB3" w:themeColor="accent5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shd w:val="clear" w:color="auto" w:fill="E3DEEC" w:themeFill="accent5" w:themeFillTint="3F"/>
      </w:tcPr>
    </w:tblStylePr>
  </w:style>
  <w:style w:type="table" w:styleId="1-60">
    <w:name w:val="Medium List 1 Accent 6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87C8D" w:themeColor="accent6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shd w:val="clear" w:color="auto" w:fill="F9DEE2" w:themeFill="accent6" w:themeFillTint="3F"/>
      </w:tcPr>
    </w:tblStylePr>
  </w:style>
  <w:style w:type="table" w:customStyle="1" w:styleId="211">
    <w:name w:val="Средний список 21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10">
    <w:name w:val="Medium List 2 Accent 1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4CBC8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4CBC8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4CBC8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CF2F1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20">
    <w:name w:val="Medium List 2 Accent 2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DC765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DC765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AF1D8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30">
    <w:name w:val="Medium List 2 Accent 3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AC867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AC867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1F1D9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40">
    <w:name w:val="Medium List 2 Accent 4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0924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0924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BE3D2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50">
    <w:name w:val="Medium List 2 Accent 5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07CB3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07CB3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3DEEC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60">
    <w:name w:val="Medium List 2 Accent 6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87C8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87C8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9DEE2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112">
    <w:name w:val="Средняя заливка 11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1-110">
    <w:name w:val="Средняя заливка 1 - Акцент 11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CF2F1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21">
    <w:name w:val="Medium Shading 1 Accent 2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AF1D8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31">
    <w:name w:val="Medium Shading 1 Accent 3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1F1D9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41">
    <w:name w:val="Medium Shading 1 Accent 4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BE3D2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51">
    <w:name w:val="Medium Shading 1 Accent 5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3DEEC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61">
    <w:name w:val="Medium Shading 1 Accent 6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9DEE2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212">
    <w:name w:val="Средняя заливка 21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customStyle="1" w:styleId="2-11">
    <w:name w:val="Средняя заливка 2 - Акцент 11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21">
    <w:name w:val="Medium Shading 2 Accent 2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31">
    <w:name w:val="Medium Shading 2 Accent 3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41">
    <w:name w:val="Medium Shading 2 Accent 4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51">
    <w:name w:val="Medium Shading 2 Accent 5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61">
    <w:name w:val="Medium Shading 2 Accent 6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affff4">
    <w:name w:val="Message Header"/>
    <w:basedOn w:val="a2"/>
    <w:link w:val="affff5"/>
    <w:uiPriority w:val="99"/>
    <w:semiHidden/>
    <w:unhideWhenUsed/>
    <w:rsid w:val="00F14069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eastAsiaTheme="majorEastAsia" w:cstheme="majorBidi"/>
      <w:sz w:val="24"/>
      <w:szCs w:val="24"/>
    </w:rPr>
  </w:style>
  <w:style w:type="character" w:customStyle="1" w:styleId="affff5">
    <w:name w:val="Шапка Знак"/>
    <w:basedOn w:val="a3"/>
    <w:link w:val="affff4"/>
    <w:uiPriority w:val="99"/>
    <w:semiHidden/>
    <w:rsid w:val="00F14069"/>
    <w:rPr>
      <w:rFonts w:ascii="Verdana" w:eastAsiaTheme="majorEastAsia" w:hAnsi="Verdana" w:cstheme="majorBidi"/>
      <w:sz w:val="24"/>
      <w:szCs w:val="24"/>
      <w:shd w:val="pct20" w:color="auto" w:fill="auto"/>
    </w:rPr>
  </w:style>
  <w:style w:type="paragraph" w:styleId="affff6">
    <w:name w:val="No Spacing"/>
    <w:uiPriority w:val="7"/>
    <w:qFormat/>
    <w:rsid w:val="00F14069"/>
    <w:pPr>
      <w:spacing w:after="0" w:line="240" w:lineRule="auto"/>
    </w:pPr>
    <w:rPr>
      <w:rFonts w:ascii="Verdana" w:hAnsi="Verdana"/>
    </w:rPr>
  </w:style>
  <w:style w:type="paragraph" w:styleId="affff7">
    <w:name w:val="Normal (Web)"/>
    <w:basedOn w:val="a2"/>
    <w:uiPriority w:val="99"/>
    <w:semiHidden/>
    <w:unhideWhenUsed/>
    <w:rsid w:val="00F14069"/>
    <w:rPr>
      <w:rFonts w:ascii="Times New Roman" w:hAnsi="Times New Roman" w:cs="Times New Roman"/>
      <w:sz w:val="24"/>
      <w:szCs w:val="24"/>
    </w:rPr>
  </w:style>
  <w:style w:type="paragraph" w:styleId="affff8">
    <w:name w:val="Normal Indent"/>
    <w:basedOn w:val="a2"/>
    <w:uiPriority w:val="99"/>
    <w:semiHidden/>
    <w:unhideWhenUsed/>
    <w:rsid w:val="00F14069"/>
    <w:pPr>
      <w:ind w:left="720"/>
    </w:pPr>
  </w:style>
  <w:style w:type="paragraph" w:styleId="affff9">
    <w:name w:val="Note Heading"/>
    <w:basedOn w:val="a2"/>
    <w:next w:val="a2"/>
    <w:link w:val="affffa"/>
    <w:uiPriority w:val="99"/>
    <w:semiHidden/>
    <w:unhideWhenUsed/>
    <w:rsid w:val="00F14069"/>
    <w:pPr>
      <w:spacing w:after="0" w:line="240" w:lineRule="auto"/>
    </w:pPr>
  </w:style>
  <w:style w:type="character" w:customStyle="1" w:styleId="affffa">
    <w:name w:val="Заголовок записки Знак"/>
    <w:basedOn w:val="a3"/>
    <w:link w:val="affff9"/>
    <w:uiPriority w:val="99"/>
    <w:semiHidden/>
    <w:rsid w:val="00F14069"/>
    <w:rPr>
      <w:rFonts w:ascii="Verdana" w:hAnsi="Verdana"/>
    </w:rPr>
  </w:style>
  <w:style w:type="character" w:styleId="affffb">
    <w:name w:val="page number"/>
    <w:basedOn w:val="a3"/>
    <w:uiPriority w:val="99"/>
    <w:semiHidden/>
    <w:unhideWhenUsed/>
    <w:rsid w:val="00F14069"/>
    <w:rPr>
      <w:rFonts w:ascii="Verdana" w:hAnsi="Verdana"/>
    </w:rPr>
  </w:style>
  <w:style w:type="table" w:customStyle="1" w:styleId="113">
    <w:name w:val="Таблица простая 11"/>
    <w:basedOn w:val="a4"/>
    <w:uiPriority w:val="41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213">
    <w:name w:val="Таблица простая 21"/>
    <w:basedOn w:val="a4"/>
    <w:uiPriority w:val="42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customStyle="1" w:styleId="311">
    <w:name w:val="Таблица простая 31"/>
    <w:basedOn w:val="a4"/>
    <w:uiPriority w:val="43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410">
    <w:name w:val="Таблица простая 41"/>
    <w:basedOn w:val="a4"/>
    <w:uiPriority w:val="44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510">
    <w:name w:val="Таблица простая 51"/>
    <w:basedOn w:val="a4"/>
    <w:uiPriority w:val="45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affffc">
    <w:name w:val="Plain Text"/>
    <w:basedOn w:val="a2"/>
    <w:link w:val="affffd"/>
    <w:uiPriority w:val="99"/>
    <w:semiHidden/>
    <w:unhideWhenUsed/>
    <w:rsid w:val="00F14069"/>
    <w:pPr>
      <w:spacing w:after="0" w:line="240" w:lineRule="auto"/>
    </w:pPr>
    <w:rPr>
      <w:rFonts w:ascii="Consolas" w:hAnsi="Consolas"/>
      <w:szCs w:val="21"/>
    </w:rPr>
  </w:style>
  <w:style w:type="character" w:customStyle="1" w:styleId="affffd">
    <w:name w:val="Текст Знак"/>
    <w:basedOn w:val="a3"/>
    <w:link w:val="affffc"/>
    <w:uiPriority w:val="99"/>
    <w:semiHidden/>
    <w:rsid w:val="00F14069"/>
    <w:rPr>
      <w:rFonts w:ascii="Consolas" w:hAnsi="Consolas"/>
      <w:szCs w:val="21"/>
    </w:rPr>
  </w:style>
  <w:style w:type="paragraph" w:styleId="affffe">
    <w:name w:val="Salutation"/>
    <w:basedOn w:val="a2"/>
    <w:next w:val="a2"/>
    <w:link w:val="afffff"/>
    <w:uiPriority w:val="99"/>
    <w:semiHidden/>
    <w:unhideWhenUsed/>
    <w:rsid w:val="00F14069"/>
  </w:style>
  <w:style w:type="character" w:customStyle="1" w:styleId="afffff">
    <w:name w:val="Приветствие Знак"/>
    <w:basedOn w:val="a3"/>
    <w:link w:val="affffe"/>
    <w:uiPriority w:val="99"/>
    <w:semiHidden/>
    <w:rsid w:val="00F14069"/>
    <w:rPr>
      <w:rFonts w:ascii="Verdana" w:hAnsi="Verdana"/>
    </w:rPr>
  </w:style>
  <w:style w:type="paragraph" w:styleId="afffff0">
    <w:name w:val="Signature"/>
    <w:basedOn w:val="a2"/>
    <w:link w:val="afffff1"/>
    <w:uiPriority w:val="99"/>
    <w:semiHidden/>
    <w:unhideWhenUsed/>
    <w:rsid w:val="00F14069"/>
    <w:pPr>
      <w:spacing w:after="0" w:line="240" w:lineRule="auto"/>
      <w:ind w:left="4320"/>
    </w:pPr>
  </w:style>
  <w:style w:type="character" w:customStyle="1" w:styleId="afffff1">
    <w:name w:val="Подпись Знак"/>
    <w:basedOn w:val="a3"/>
    <w:link w:val="afffff0"/>
    <w:uiPriority w:val="99"/>
    <w:semiHidden/>
    <w:rsid w:val="00F14069"/>
    <w:rPr>
      <w:rFonts w:ascii="Verdana" w:hAnsi="Verdana"/>
    </w:rPr>
  </w:style>
  <w:style w:type="character" w:styleId="afffff2">
    <w:name w:val="Strong"/>
    <w:basedOn w:val="a3"/>
    <w:uiPriority w:val="22"/>
    <w:semiHidden/>
    <w:unhideWhenUsed/>
    <w:rsid w:val="00F14069"/>
    <w:rPr>
      <w:rFonts w:ascii="Verdana" w:hAnsi="Verdana"/>
      <w:b/>
      <w:bCs/>
    </w:rPr>
  </w:style>
  <w:style w:type="character" w:styleId="afffff3">
    <w:name w:val="Subtle Emphasis"/>
    <w:basedOn w:val="a3"/>
    <w:uiPriority w:val="19"/>
    <w:semiHidden/>
    <w:unhideWhenUsed/>
    <w:qFormat/>
    <w:rsid w:val="00F14069"/>
    <w:rPr>
      <w:rFonts w:ascii="Verdana" w:hAnsi="Verdana"/>
      <w:i/>
      <w:iCs/>
      <w:color w:val="404040" w:themeColor="text1" w:themeTint="BF"/>
    </w:rPr>
  </w:style>
  <w:style w:type="character" w:styleId="afffff4">
    <w:name w:val="Subtle Reference"/>
    <w:basedOn w:val="a3"/>
    <w:uiPriority w:val="31"/>
    <w:semiHidden/>
    <w:unhideWhenUsed/>
    <w:qFormat/>
    <w:rsid w:val="00F14069"/>
    <w:rPr>
      <w:rFonts w:ascii="Verdana" w:hAnsi="Verdana"/>
      <w:smallCaps/>
      <w:color w:val="5A5A5A" w:themeColor="text1" w:themeTint="A5"/>
    </w:rPr>
  </w:style>
  <w:style w:type="table" w:styleId="19">
    <w:name w:val="Table 3D effects 1"/>
    <w:basedOn w:val="a4"/>
    <w:uiPriority w:val="99"/>
    <w:semiHidden/>
    <w:unhideWhenUsed/>
    <w:rsid w:val="00F14069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2f">
    <w:name w:val="Table 3D effects 2"/>
    <w:basedOn w:val="a4"/>
    <w:uiPriority w:val="99"/>
    <w:semiHidden/>
    <w:unhideWhenUsed/>
    <w:rsid w:val="00F14069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a">
    <w:name w:val="Table 3D effects 3"/>
    <w:basedOn w:val="a4"/>
    <w:uiPriority w:val="99"/>
    <w:semiHidden/>
    <w:unhideWhenUsed/>
    <w:rsid w:val="00F14069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1a">
    <w:name w:val="Table Classic 1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0">
    <w:name w:val="Table Classic 2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b">
    <w:name w:val="Table Classic 3"/>
    <w:basedOn w:val="a4"/>
    <w:uiPriority w:val="99"/>
    <w:semiHidden/>
    <w:unhideWhenUsed/>
    <w:rsid w:val="00F14069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6">
    <w:name w:val="Table Classic 4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1b">
    <w:name w:val="Table Colorful 1"/>
    <w:basedOn w:val="a4"/>
    <w:uiPriority w:val="99"/>
    <w:semiHidden/>
    <w:unhideWhenUsed/>
    <w:rsid w:val="00F14069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1">
    <w:name w:val="Table Colorful 2"/>
    <w:basedOn w:val="a4"/>
    <w:uiPriority w:val="99"/>
    <w:semiHidden/>
    <w:unhideWhenUsed/>
    <w:rsid w:val="00F14069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c">
    <w:name w:val="Table Colorful 3"/>
    <w:basedOn w:val="a4"/>
    <w:uiPriority w:val="99"/>
    <w:semiHidden/>
    <w:unhideWhenUsed/>
    <w:rsid w:val="00F14069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1c">
    <w:name w:val="Table Columns 1"/>
    <w:basedOn w:val="a4"/>
    <w:uiPriority w:val="99"/>
    <w:semiHidden/>
    <w:unhideWhenUsed/>
    <w:rsid w:val="00F14069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2">
    <w:name w:val="Table Columns 2"/>
    <w:basedOn w:val="a4"/>
    <w:uiPriority w:val="99"/>
    <w:semiHidden/>
    <w:unhideWhenUsed/>
    <w:rsid w:val="00F14069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">
    <w:name w:val="Table Columns 3"/>
    <w:basedOn w:val="a4"/>
    <w:uiPriority w:val="99"/>
    <w:semiHidden/>
    <w:unhideWhenUsed/>
    <w:rsid w:val="00F14069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7">
    <w:name w:val="Table Columns 4"/>
    <w:basedOn w:val="a4"/>
    <w:uiPriority w:val="99"/>
    <w:semiHidden/>
    <w:unhideWhenUsed/>
    <w:rsid w:val="00F14069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56">
    <w:name w:val="Table Columns 5"/>
    <w:basedOn w:val="a4"/>
    <w:uiPriority w:val="99"/>
    <w:semiHidden/>
    <w:unhideWhenUsed/>
    <w:rsid w:val="00F14069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afffff5">
    <w:name w:val="Table Contemporary"/>
    <w:basedOn w:val="a4"/>
    <w:uiPriority w:val="99"/>
    <w:semiHidden/>
    <w:unhideWhenUsed/>
    <w:rsid w:val="00F14069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afffff6">
    <w:name w:val="Table Elegant"/>
    <w:basedOn w:val="a4"/>
    <w:uiPriority w:val="99"/>
    <w:semiHidden/>
    <w:unhideWhenUsed/>
    <w:rsid w:val="00F14069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1d">
    <w:name w:val="Table Grid 1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3">
    <w:name w:val="Table Grid 2"/>
    <w:basedOn w:val="a4"/>
    <w:uiPriority w:val="99"/>
    <w:semiHidden/>
    <w:unhideWhenUsed/>
    <w:rsid w:val="00F14069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e">
    <w:name w:val="Table Grid 3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8">
    <w:name w:val="Table Grid 4"/>
    <w:basedOn w:val="a4"/>
    <w:uiPriority w:val="99"/>
    <w:semiHidden/>
    <w:unhideWhenUsed/>
    <w:rsid w:val="00F14069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57">
    <w:name w:val="Table Grid 5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62">
    <w:name w:val="Table Grid 6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72">
    <w:name w:val="Table Grid 7"/>
    <w:basedOn w:val="a4"/>
    <w:uiPriority w:val="99"/>
    <w:semiHidden/>
    <w:unhideWhenUsed/>
    <w:rsid w:val="00F14069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82">
    <w:name w:val="Table Grid 8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1e">
    <w:name w:val="Сетка таблицы светлая1"/>
    <w:basedOn w:val="a4"/>
    <w:uiPriority w:val="40"/>
    <w:rsid w:val="00F14069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-13">
    <w:name w:val="Table List 1"/>
    <w:basedOn w:val="a4"/>
    <w:uiPriority w:val="99"/>
    <w:semiHidden/>
    <w:unhideWhenUsed/>
    <w:rsid w:val="00F14069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26">
    <w:name w:val="Table List 2"/>
    <w:basedOn w:val="a4"/>
    <w:uiPriority w:val="99"/>
    <w:semiHidden/>
    <w:unhideWhenUsed/>
    <w:rsid w:val="00F14069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36">
    <w:name w:val="Table List 3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46">
    <w:name w:val="Table List 4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-56">
    <w:name w:val="Table List 5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66">
    <w:name w:val="Table List 6"/>
    <w:basedOn w:val="a4"/>
    <w:uiPriority w:val="99"/>
    <w:semiHidden/>
    <w:unhideWhenUsed/>
    <w:rsid w:val="00F14069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-7">
    <w:name w:val="Table List 7"/>
    <w:basedOn w:val="a4"/>
    <w:uiPriority w:val="99"/>
    <w:semiHidden/>
    <w:unhideWhenUsed/>
    <w:rsid w:val="00F14069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-8">
    <w:name w:val="Table List 8"/>
    <w:basedOn w:val="a4"/>
    <w:uiPriority w:val="99"/>
    <w:semiHidden/>
    <w:unhideWhenUsed/>
    <w:rsid w:val="00F14069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afffff7">
    <w:name w:val="table of authorities"/>
    <w:basedOn w:val="a2"/>
    <w:next w:val="a2"/>
    <w:uiPriority w:val="99"/>
    <w:semiHidden/>
    <w:unhideWhenUsed/>
    <w:rsid w:val="00F14069"/>
    <w:pPr>
      <w:spacing w:after="0"/>
      <w:ind w:left="220" w:hanging="220"/>
    </w:pPr>
  </w:style>
  <w:style w:type="paragraph" w:styleId="afffff8">
    <w:name w:val="table of figures"/>
    <w:basedOn w:val="a2"/>
    <w:next w:val="a2"/>
    <w:uiPriority w:val="99"/>
    <w:semiHidden/>
    <w:unhideWhenUsed/>
    <w:rsid w:val="00F14069"/>
    <w:pPr>
      <w:spacing w:after="0"/>
    </w:pPr>
  </w:style>
  <w:style w:type="table" w:styleId="afffff9">
    <w:name w:val="Table Professional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1f">
    <w:name w:val="Table Simple 1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2f4">
    <w:name w:val="Table Simple 2"/>
    <w:basedOn w:val="a4"/>
    <w:uiPriority w:val="99"/>
    <w:semiHidden/>
    <w:unhideWhenUsed/>
    <w:rsid w:val="00F14069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f">
    <w:name w:val="Table Simple 3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1f0">
    <w:name w:val="Table Subtle 1"/>
    <w:basedOn w:val="a4"/>
    <w:uiPriority w:val="99"/>
    <w:semiHidden/>
    <w:unhideWhenUsed/>
    <w:rsid w:val="00F14069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5">
    <w:name w:val="Table Subtle 2"/>
    <w:basedOn w:val="a4"/>
    <w:uiPriority w:val="99"/>
    <w:semiHidden/>
    <w:unhideWhenUsed/>
    <w:rsid w:val="00F14069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afffffa">
    <w:name w:val="Table Theme"/>
    <w:basedOn w:val="a4"/>
    <w:uiPriority w:val="99"/>
    <w:semiHidden/>
    <w:unhideWhenUsed/>
    <w:rsid w:val="00F1406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-14">
    <w:name w:val="Table Web 1"/>
    <w:basedOn w:val="a4"/>
    <w:uiPriority w:val="99"/>
    <w:semiHidden/>
    <w:unhideWhenUsed/>
    <w:rsid w:val="00F14069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27">
    <w:name w:val="Table Web 2"/>
    <w:basedOn w:val="a4"/>
    <w:uiPriority w:val="99"/>
    <w:semiHidden/>
    <w:unhideWhenUsed/>
    <w:rsid w:val="00F14069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37">
    <w:name w:val="Table Web 3"/>
    <w:basedOn w:val="a4"/>
    <w:uiPriority w:val="99"/>
    <w:semiHidden/>
    <w:unhideWhenUsed/>
    <w:rsid w:val="00F14069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afffffb">
    <w:name w:val="toa heading"/>
    <w:basedOn w:val="a2"/>
    <w:next w:val="a2"/>
    <w:uiPriority w:val="99"/>
    <w:semiHidden/>
    <w:unhideWhenUsed/>
    <w:rsid w:val="00F14069"/>
    <w:pPr>
      <w:spacing w:before="120"/>
    </w:pPr>
    <w:rPr>
      <w:rFonts w:eastAsiaTheme="majorEastAsia" w:cstheme="majorBidi"/>
      <w:b/>
      <w:bCs/>
      <w:sz w:val="24"/>
      <w:szCs w:val="24"/>
    </w:rPr>
  </w:style>
  <w:style w:type="paragraph" w:styleId="1f1">
    <w:name w:val="toc 1"/>
    <w:basedOn w:val="a2"/>
    <w:next w:val="a2"/>
    <w:autoRedefine/>
    <w:uiPriority w:val="39"/>
    <w:semiHidden/>
    <w:unhideWhenUsed/>
    <w:rsid w:val="00F14069"/>
    <w:pPr>
      <w:spacing w:after="100"/>
    </w:pPr>
  </w:style>
  <w:style w:type="paragraph" w:styleId="2f6">
    <w:name w:val="toc 2"/>
    <w:basedOn w:val="a2"/>
    <w:next w:val="a2"/>
    <w:autoRedefine/>
    <w:uiPriority w:val="39"/>
    <w:semiHidden/>
    <w:unhideWhenUsed/>
    <w:rsid w:val="00F14069"/>
    <w:pPr>
      <w:spacing w:after="100"/>
      <w:ind w:left="220"/>
    </w:pPr>
  </w:style>
  <w:style w:type="paragraph" w:styleId="3f0">
    <w:name w:val="toc 3"/>
    <w:basedOn w:val="a2"/>
    <w:next w:val="a2"/>
    <w:autoRedefine/>
    <w:uiPriority w:val="39"/>
    <w:semiHidden/>
    <w:unhideWhenUsed/>
    <w:rsid w:val="00F14069"/>
    <w:pPr>
      <w:spacing w:after="100"/>
      <w:ind w:left="440"/>
    </w:pPr>
  </w:style>
  <w:style w:type="paragraph" w:styleId="49">
    <w:name w:val="toc 4"/>
    <w:basedOn w:val="a2"/>
    <w:next w:val="a2"/>
    <w:autoRedefine/>
    <w:uiPriority w:val="39"/>
    <w:semiHidden/>
    <w:unhideWhenUsed/>
    <w:rsid w:val="00F14069"/>
    <w:pPr>
      <w:spacing w:after="100"/>
      <w:ind w:left="660"/>
    </w:pPr>
  </w:style>
  <w:style w:type="paragraph" w:styleId="58">
    <w:name w:val="toc 5"/>
    <w:basedOn w:val="a2"/>
    <w:next w:val="a2"/>
    <w:autoRedefine/>
    <w:uiPriority w:val="39"/>
    <w:semiHidden/>
    <w:unhideWhenUsed/>
    <w:rsid w:val="00F14069"/>
    <w:pPr>
      <w:spacing w:after="100"/>
      <w:ind w:left="880"/>
    </w:pPr>
  </w:style>
  <w:style w:type="paragraph" w:styleId="63">
    <w:name w:val="toc 6"/>
    <w:basedOn w:val="a2"/>
    <w:next w:val="a2"/>
    <w:autoRedefine/>
    <w:uiPriority w:val="39"/>
    <w:semiHidden/>
    <w:unhideWhenUsed/>
    <w:rsid w:val="00F14069"/>
    <w:pPr>
      <w:spacing w:after="100"/>
      <w:ind w:left="1100"/>
    </w:pPr>
  </w:style>
  <w:style w:type="paragraph" w:styleId="73">
    <w:name w:val="toc 7"/>
    <w:basedOn w:val="a2"/>
    <w:next w:val="a2"/>
    <w:autoRedefine/>
    <w:uiPriority w:val="39"/>
    <w:semiHidden/>
    <w:unhideWhenUsed/>
    <w:rsid w:val="00F14069"/>
    <w:pPr>
      <w:spacing w:after="100"/>
      <w:ind w:left="1320"/>
    </w:pPr>
  </w:style>
  <w:style w:type="paragraph" w:styleId="83">
    <w:name w:val="toc 8"/>
    <w:basedOn w:val="a2"/>
    <w:next w:val="a2"/>
    <w:autoRedefine/>
    <w:uiPriority w:val="39"/>
    <w:semiHidden/>
    <w:unhideWhenUsed/>
    <w:rsid w:val="00F14069"/>
    <w:pPr>
      <w:spacing w:after="100"/>
      <w:ind w:left="1540"/>
    </w:pPr>
  </w:style>
  <w:style w:type="paragraph" w:styleId="92">
    <w:name w:val="toc 9"/>
    <w:basedOn w:val="a2"/>
    <w:next w:val="a2"/>
    <w:autoRedefine/>
    <w:uiPriority w:val="39"/>
    <w:semiHidden/>
    <w:unhideWhenUsed/>
    <w:rsid w:val="00F14069"/>
    <w:pPr>
      <w:spacing w:after="100"/>
      <w:ind w:left="1760"/>
    </w:pPr>
  </w:style>
  <w:style w:type="character" w:customStyle="1" w:styleId="1f2">
    <w:name w:val="Упомянуть1"/>
    <w:basedOn w:val="a3"/>
    <w:uiPriority w:val="99"/>
    <w:semiHidden/>
    <w:unhideWhenUsed/>
    <w:rsid w:val="00F14069"/>
    <w:rPr>
      <w:rFonts w:ascii="Verdana" w:hAnsi="Verdana"/>
      <w:color w:val="2B579A"/>
      <w:shd w:val="clear" w:color="auto" w:fill="E1DFDD"/>
    </w:rPr>
  </w:style>
  <w:style w:type="numbering" w:styleId="111111">
    <w:name w:val="Outline List 2"/>
    <w:basedOn w:val="a5"/>
    <w:uiPriority w:val="99"/>
    <w:semiHidden/>
    <w:unhideWhenUsed/>
    <w:rsid w:val="00F14069"/>
    <w:pPr>
      <w:numPr>
        <w:numId w:val="15"/>
      </w:numPr>
    </w:pPr>
  </w:style>
  <w:style w:type="numbering" w:styleId="1ai">
    <w:name w:val="Outline List 1"/>
    <w:basedOn w:val="a5"/>
    <w:uiPriority w:val="99"/>
    <w:semiHidden/>
    <w:unhideWhenUsed/>
    <w:rsid w:val="00F14069"/>
    <w:pPr>
      <w:numPr>
        <w:numId w:val="16"/>
      </w:numPr>
    </w:pPr>
  </w:style>
  <w:style w:type="character" w:customStyle="1" w:styleId="1f3">
    <w:name w:val="Хэштег1"/>
    <w:basedOn w:val="a3"/>
    <w:uiPriority w:val="99"/>
    <w:semiHidden/>
    <w:unhideWhenUsed/>
    <w:rsid w:val="00F14069"/>
    <w:rPr>
      <w:rFonts w:ascii="Verdana" w:hAnsi="Verdana"/>
      <w:color w:val="2B579A"/>
      <w:shd w:val="clear" w:color="auto" w:fill="E1DFDD"/>
    </w:rPr>
  </w:style>
  <w:style w:type="numbering" w:styleId="a1">
    <w:name w:val="Outline List 3"/>
    <w:basedOn w:val="a5"/>
    <w:uiPriority w:val="99"/>
    <w:semiHidden/>
    <w:unhideWhenUsed/>
    <w:rsid w:val="00F14069"/>
    <w:pPr>
      <w:numPr>
        <w:numId w:val="17"/>
      </w:numPr>
    </w:pPr>
  </w:style>
  <w:style w:type="character" w:customStyle="1" w:styleId="-15">
    <w:name w:val="Смарт-гиперссылка1"/>
    <w:basedOn w:val="a3"/>
    <w:uiPriority w:val="99"/>
    <w:semiHidden/>
    <w:unhideWhenUsed/>
    <w:rsid w:val="00F14069"/>
    <w:rPr>
      <w:rFonts w:ascii="Verdana" w:hAnsi="Verdana"/>
      <w:u w:val="dotted"/>
    </w:rPr>
  </w:style>
  <w:style w:type="character" w:customStyle="1" w:styleId="1f4">
    <w:name w:val="Неразрешенное упоминание1"/>
    <w:basedOn w:val="a3"/>
    <w:uiPriority w:val="99"/>
    <w:semiHidden/>
    <w:unhideWhenUsed/>
    <w:rsid w:val="00F14069"/>
    <w:rPr>
      <w:rFonts w:ascii="Verdana" w:hAnsi="Verdana"/>
      <w:color w:val="605E5C"/>
      <w:shd w:val="clear" w:color="auto" w:fill="E1DFDD"/>
    </w:rPr>
  </w:style>
  <w:style w:type="character" w:styleId="afffffc">
    <w:name w:val="Unresolved Mention"/>
    <w:basedOn w:val="a3"/>
    <w:uiPriority w:val="99"/>
    <w:semiHidden/>
    <w:unhideWhenUsed/>
    <w:rsid w:val="00FE5BC7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yperlink" Target="https://bezbarierov.permkrai.ru/perm" TargetMode="External"/><Relationship Id="rId18" Type="http://schemas.openxmlformats.org/officeDocument/2006/relationships/hyperlink" Target="https://bezbarierov.permkrai.ru/" TargetMode="External"/><Relationship Id="rId26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21" Type="http://schemas.openxmlformats.org/officeDocument/2006/relationships/image" Target="media/image5.jpeg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3.jpeg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oleObject" Target="embeddings/oleObject1.bin"/><Relationship Id="rId20" Type="http://schemas.openxmlformats.org/officeDocument/2006/relationships/oleObject" Target="embeddings/oleObject2.bin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footer" Target="footer2.xml"/><Relationship Id="rId5" Type="http://schemas.openxmlformats.org/officeDocument/2006/relationships/customXml" Target="../customXml/item5.xml"/><Relationship Id="rId15" Type="http://schemas.openxmlformats.org/officeDocument/2006/relationships/image" Target="media/image2.png"/><Relationship Id="rId23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image" Target="media/image4.png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1.png"/><Relationship Id="rId22" Type="http://schemas.openxmlformats.org/officeDocument/2006/relationships/image" Target="media/image6.jpeg"/><Relationship Id="rId27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user\Downloads\tf03133090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A33FAAA5310C4C81A9847AA4540D4453"/>
        <w:category>
          <w:name w:val="Общие"/>
          <w:gallery w:val="placeholder"/>
        </w:category>
        <w:types>
          <w:type w:val="bbPlcHdr"/>
        </w:types>
        <w:behaviors>
          <w:behavior w:val="content"/>
        </w:behaviors>
        <w:guid w:val="{1CB03380-D396-4BE9-82C4-168E8723DF8F}"/>
      </w:docPartPr>
      <w:docPartBody>
        <w:p w:rsidR="00741AB2" w:rsidRDefault="00765C52">
          <w:pPr>
            <w:pStyle w:val="A33FAAA5310C4C81A9847AA4540D4453"/>
          </w:pPr>
          <w:r w:rsidRPr="007B03D6">
            <w:rPr>
              <w:lang w:bidi="ru-RU"/>
            </w:rPr>
            <w:t>Название компании</w:t>
          </w:r>
        </w:p>
      </w:docPartBody>
    </w:docPart>
    <w:docPart>
      <w:docPartPr>
        <w:name w:val="3CCE716D28E448A09A9209E3DA04A28F"/>
        <w:category>
          <w:name w:val="Общие"/>
          <w:gallery w:val="placeholder"/>
        </w:category>
        <w:types>
          <w:type w:val="bbPlcHdr"/>
        </w:types>
        <w:behaviors>
          <w:behavior w:val="content"/>
        </w:behaviors>
        <w:guid w:val="{76A8E437-5CC6-4F57-9929-24EE001AA4C8}"/>
      </w:docPartPr>
      <w:docPartBody>
        <w:p w:rsidR="00741AB2" w:rsidRDefault="00765C52">
          <w:pPr>
            <w:pStyle w:val="3CCE716D28E448A09A9209E3DA04A28F"/>
          </w:pPr>
          <w:r w:rsidRPr="007B03D6">
            <w:rPr>
              <w:lang w:bidi="ru-RU"/>
            </w:rPr>
            <w:t>Название компании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CC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CC"/>
    <w:family w:val="swiss"/>
    <w:pitch w:val="variable"/>
    <w:sig w:usb0="A10006FF" w:usb1="4000205B" w:usb2="00000010" w:usb3="00000000" w:csb0="0000019F" w:csb1="00000000"/>
  </w:font>
  <w:font w:name="Segoe UI">
    <w:panose1 w:val="020B0502040204020203"/>
    <w:charset w:val="CC"/>
    <w:family w:val="swiss"/>
    <w:pitch w:val="variable"/>
    <w:sig w:usb0="E10022FF" w:usb1="C000E47F" w:usb2="00000029" w:usb3="00000000" w:csb0="000001DF" w:csb1="00000000"/>
  </w:font>
  <w:font w:name="Consolas">
    <w:panose1 w:val="020B0609020204030204"/>
    <w:charset w:val="CC"/>
    <w:family w:val="modern"/>
    <w:pitch w:val="fixed"/>
    <w:sig w:usb0="E10002FF" w:usb1="4000FCFF" w:usb2="00000009" w:usb3="00000000" w:csb0="0000019F" w:csb1="00000000"/>
  </w:font>
  <w:font w:name="Calibri">
    <w:panose1 w:val="020F0502020204030204"/>
    <w:charset w:val="CC"/>
    <w:family w:val="swiss"/>
    <w:pitch w:val="variable"/>
    <w:sig w:usb0="E00002FF" w:usb1="4000ACFF" w:usb2="00000001" w:usb3="00000000" w:csb0="0000019F" w:csb1="00000000"/>
  </w:font>
  <w:font w:name="Calibri Light">
    <w:panose1 w:val="020F0302020204030204"/>
    <w:charset w:val="CC"/>
    <w:family w:val="swiss"/>
    <w:pitch w:val="variable"/>
    <w:sig w:usb0="A00002EF" w:usb1="4000207B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a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1F3864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08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F450E8"/>
    <w:rsid w:val="00741AB2"/>
    <w:rsid w:val="00765C52"/>
    <w:rsid w:val="00782077"/>
    <w:rsid w:val="009D5647"/>
    <w:rsid w:val="009E5CC5"/>
    <w:rsid w:val="00B009ED"/>
    <w:rsid w:val="00F450E8"/>
    <w:rsid w:val="00FB6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ru-RU" w:eastAsia="ru-RU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0">
    <w:name w:val="Normal"/>
    <w:qFormat/>
    <w:rsid w:val="00741AB2"/>
  </w:style>
  <w:style w:type="character" w:default="1" w:styleId="a1">
    <w:name w:val="Default Paragraph Font"/>
    <w:uiPriority w:val="1"/>
    <w:semiHidden/>
    <w:unhideWhenUsed/>
  </w:style>
  <w:style w:type="table" w:default="1" w:styleId="a2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3">
    <w:name w:val="No List"/>
    <w:uiPriority w:val="99"/>
    <w:semiHidden/>
    <w:unhideWhenUsed/>
  </w:style>
  <w:style w:type="paragraph" w:customStyle="1" w:styleId="94F4FF343DE64A8CA52BACA2A9C1E12E">
    <w:name w:val="94F4FF343DE64A8CA52BACA2A9C1E12E"/>
    <w:rsid w:val="00741AB2"/>
  </w:style>
  <w:style w:type="paragraph" w:styleId="a4">
    <w:name w:val="Block Text"/>
    <w:basedOn w:val="a0"/>
    <w:uiPriority w:val="2"/>
    <w:unhideWhenUsed/>
    <w:qFormat/>
    <w:rsid w:val="00741AB2"/>
    <w:pPr>
      <w:spacing w:after="160" w:line="252" w:lineRule="auto"/>
      <w:ind w:left="504" w:right="504"/>
    </w:pPr>
    <w:rPr>
      <w:rFonts w:eastAsiaTheme="minorHAnsi"/>
      <w:color w:val="FFFFFF" w:themeColor="background1"/>
      <w:kern w:val="2"/>
      <w:lang w:val="en-US" w:eastAsia="ja-JP"/>
    </w:rPr>
  </w:style>
  <w:style w:type="paragraph" w:customStyle="1" w:styleId="740F5EF1E71E4DF2BB728740E5550803">
    <w:name w:val="740F5EF1E71E4DF2BB728740E5550803"/>
    <w:rsid w:val="00741AB2"/>
  </w:style>
  <w:style w:type="paragraph" w:customStyle="1" w:styleId="A33FAAA5310C4C81A9847AA4540D4453">
    <w:name w:val="A33FAAA5310C4C81A9847AA4540D4453"/>
    <w:rsid w:val="00741AB2"/>
  </w:style>
  <w:style w:type="paragraph" w:customStyle="1" w:styleId="3F9883F32F80455694623A933C0A0923">
    <w:name w:val="3F9883F32F80455694623A933C0A0923"/>
    <w:rsid w:val="00741AB2"/>
  </w:style>
  <w:style w:type="paragraph" w:customStyle="1" w:styleId="AD84E0736D454E5CA85D84A945F8804F">
    <w:name w:val="AD84E0736D454E5CA85D84A945F8804F"/>
    <w:rsid w:val="00741AB2"/>
  </w:style>
  <w:style w:type="paragraph" w:customStyle="1" w:styleId="A21AE20A789843B3A72EC6977436F77C">
    <w:name w:val="A21AE20A789843B3A72EC6977436F77C"/>
    <w:rsid w:val="00741AB2"/>
  </w:style>
  <w:style w:type="paragraph" w:customStyle="1" w:styleId="7C0857E221314FC0A0CA18A8741BCE1E">
    <w:name w:val="7C0857E221314FC0A0CA18A8741BCE1E"/>
    <w:rsid w:val="00741AB2"/>
  </w:style>
  <w:style w:type="paragraph" w:customStyle="1" w:styleId="871A958410C04972990529260B496BED">
    <w:name w:val="871A958410C04972990529260B496BED"/>
    <w:rsid w:val="00741AB2"/>
  </w:style>
  <w:style w:type="paragraph" w:customStyle="1" w:styleId="588091804BB0420FA821F8361C3DA028">
    <w:name w:val="588091804BB0420FA821F8361C3DA028"/>
    <w:rsid w:val="00741AB2"/>
  </w:style>
  <w:style w:type="paragraph" w:customStyle="1" w:styleId="44A749C37A1E412CB80994AE03768DE2">
    <w:name w:val="44A749C37A1E412CB80994AE03768DE2"/>
    <w:rsid w:val="00741AB2"/>
  </w:style>
  <w:style w:type="paragraph" w:customStyle="1" w:styleId="825F6CB3EF0147259754264577F68D19">
    <w:name w:val="825F6CB3EF0147259754264577F68D19"/>
    <w:rsid w:val="00741AB2"/>
  </w:style>
  <w:style w:type="paragraph" w:styleId="2">
    <w:name w:val="Quote"/>
    <w:basedOn w:val="a0"/>
    <w:link w:val="20"/>
    <w:uiPriority w:val="12"/>
    <w:unhideWhenUsed/>
    <w:qFormat/>
    <w:rsid w:val="00741AB2"/>
    <w:pPr>
      <w:pBdr>
        <w:top w:val="single" w:sz="2" w:space="24" w:color="1F3864" w:themeColor="accent1" w:themeShade="80"/>
        <w:left w:val="single" w:sz="2" w:space="20" w:color="1F3864" w:themeColor="accent1" w:themeShade="80"/>
        <w:bottom w:val="single" w:sz="2" w:space="24" w:color="1F3864" w:themeColor="accent1" w:themeShade="80"/>
        <w:right w:val="single" w:sz="2" w:space="20" w:color="1F3864" w:themeColor="accent1" w:themeShade="80"/>
      </w:pBdr>
      <w:shd w:val="clear" w:color="auto" w:fill="1F3864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val="en-US" w:eastAsia="ja-JP"/>
    </w:rPr>
  </w:style>
  <w:style w:type="character" w:customStyle="1" w:styleId="20">
    <w:name w:val="Цитата 2 Знак"/>
    <w:basedOn w:val="a1"/>
    <w:link w:val="2"/>
    <w:uiPriority w:val="12"/>
    <w:rsid w:val="00741AB2"/>
    <w:rPr>
      <w:rFonts w:asciiTheme="majorHAnsi" w:eastAsiaTheme="majorEastAsia" w:hAnsiTheme="majorHAnsi" w:cstheme="majorBidi"/>
      <w:color w:val="FFFFFF" w:themeColor="background1"/>
      <w:kern w:val="2"/>
      <w:shd w:val="clear" w:color="auto" w:fill="1F3864" w:themeFill="accent1" w:themeFillShade="80"/>
      <w:lang w:val="en-US" w:eastAsia="ja-JP"/>
    </w:rPr>
  </w:style>
  <w:style w:type="paragraph" w:customStyle="1" w:styleId="DC56923B932D4BA6BFC3D436409838B6">
    <w:name w:val="DC56923B932D4BA6BFC3D436409838B6"/>
    <w:rsid w:val="00741AB2"/>
  </w:style>
  <w:style w:type="paragraph" w:customStyle="1" w:styleId="A727BE06F1024F829B7CB0F54DEF1713">
    <w:name w:val="A727BE06F1024F829B7CB0F54DEF1713"/>
    <w:rsid w:val="00741AB2"/>
  </w:style>
  <w:style w:type="paragraph" w:customStyle="1" w:styleId="5B87980492384F4C82372594378A55C5">
    <w:name w:val="5B87980492384F4C82372594378A55C5"/>
    <w:rsid w:val="00741AB2"/>
  </w:style>
  <w:style w:type="paragraph" w:customStyle="1" w:styleId="DE584ABEEC6D491089A8B4C6CA0B1A66">
    <w:name w:val="DE584ABEEC6D491089A8B4C6CA0B1A66"/>
    <w:rsid w:val="00741AB2"/>
  </w:style>
  <w:style w:type="paragraph" w:customStyle="1" w:styleId="D428D52411154D1FBC65887B0C64551E">
    <w:name w:val="D428D52411154D1FBC65887B0C64551E"/>
    <w:rsid w:val="00741AB2"/>
  </w:style>
  <w:style w:type="paragraph" w:customStyle="1" w:styleId="17E2E0E0DABC419585874ACB2700604C">
    <w:name w:val="17E2E0E0DABC419585874ACB2700604C"/>
    <w:rsid w:val="00741AB2"/>
  </w:style>
  <w:style w:type="paragraph" w:customStyle="1" w:styleId="D8EE82A8412F46E483833F81A991061B">
    <w:name w:val="D8EE82A8412F46E483833F81A991061B"/>
    <w:rsid w:val="00741AB2"/>
  </w:style>
  <w:style w:type="paragraph" w:customStyle="1" w:styleId="1357653612BB45AD8B531F4A636A6979">
    <w:name w:val="1357653612BB45AD8B531F4A636A6979"/>
    <w:rsid w:val="00741AB2"/>
  </w:style>
  <w:style w:type="paragraph" w:styleId="a">
    <w:name w:val="List Bullet"/>
    <w:basedOn w:val="a0"/>
    <w:uiPriority w:val="10"/>
    <w:unhideWhenUsed/>
    <w:qFormat/>
    <w:rsid w:val="00741AB2"/>
    <w:pPr>
      <w:numPr>
        <w:numId w:val="1"/>
      </w:numPr>
      <w:tabs>
        <w:tab w:val="left" w:pos="360"/>
      </w:tabs>
      <w:spacing w:after="120"/>
    </w:pPr>
    <w:rPr>
      <w:rFonts w:eastAsiaTheme="minorHAnsi"/>
      <w:color w:val="44546A" w:themeColor="text2"/>
      <w:kern w:val="2"/>
      <w:lang w:val="en-US" w:eastAsia="ja-JP"/>
    </w:rPr>
  </w:style>
  <w:style w:type="paragraph" w:customStyle="1" w:styleId="395DDD0799C54F57AED59104DB8DC156">
    <w:name w:val="395DDD0799C54F57AED59104DB8DC156"/>
    <w:rsid w:val="00741AB2"/>
  </w:style>
  <w:style w:type="paragraph" w:customStyle="1" w:styleId="DE7F1BD975E84F679EBCEC4629749644">
    <w:name w:val="DE7F1BD975E84F679EBCEC4629749644"/>
    <w:rsid w:val="00741AB2"/>
  </w:style>
  <w:style w:type="paragraph" w:customStyle="1" w:styleId="3CCE716D28E448A09A9209E3DA04A28F">
    <w:name w:val="3CCE716D28E448A09A9209E3DA04A28F"/>
    <w:rsid w:val="00741AB2"/>
  </w:style>
  <w:style w:type="paragraph" w:customStyle="1" w:styleId="BB97979C7AB3444FA34FB200C5B18239">
    <w:name w:val="BB97979C7AB3444FA34FB200C5B18239"/>
    <w:rsid w:val="00741AB2"/>
  </w:style>
  <w:style w:type="paragraph" w:customStyle="1" w:styleId="8C7755EF87604F0E87CEFF8704789C80">
    <w:name w:val="8C7755EF87604F0E87CEFF8704789C80"/>
    <w:rsid w:val="00741AB2"/>
  </w:style>
  <w:style w:type="paragraph" w:customStyle="1" w:styleId="91B9113FB845499AB9385B0FD273C87D">
    <w:name w:val="91B9113FB845499AB9385B0FD273C87D"/>
    <w:rsid w:val="00741AB2"/>
  </w:style>
  <w:style w:type="paragraph" w:customStyle="1" w:styleId="A9540BA19D9F4C56947C4B9F473556EA">
    <w:name w:val="A9540BA19D9F4C56947C4B9F473556EA"/>
    <w:rsid w:val="00F450E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</w:webSettings>
</file>

<file path=word/theme/theme1.xml><?xml version="1.0" encoding="utf-8"?>
<a:theme xmlns:a="http://schemas.openxmlformats.org/drawingml/2006/main" name="Office Theme">
  <a:themeElements>
    <a:clrScheme name="Brochure">
      <a:dk1>
        <a:sysClr val="windowText" lastClr="000000"/>
      </a:dk1>
      <a:lt1>
        <a:sysClr val="window" lastClr="FFFFFF"/>
      </a:lt1>
      <a:dk2>
        <a:srgbClr val="323232"/>
      </a:dk2>
      <a:lt2>
        <a:srgbClr val="E6E6E6"/>
      </a:lt2>
      <a:accent1>
        <a:srgbClr val="74CBC8"/>
      </a:accent1>
      <a:accent2>
        <a:srgbClr val="EDC765"/>
      </a:accent2>
      <a:accent3>
        <a:srgbClr val="8AC867"/>
      </a:accent3>
      <a:accent4>
        <a:srgbClr val="F0924C"/>
      </a:accent4>
      <a:accent5>
        <a:srgbClr val="907CB3"/>
      </a:accent5>
      <a:accent6>
        <a:srgbClr val="E87C8D"/>
      </a:accent6>
      <a:hlink>
        <a:srgbClr val="74CBC8"/>
      </a:hlink>
      <a:folHlink>
        <a:srgbClr val="907CB3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employees xmlns="http://schemas.microsoft.com/temp/samples">
  <employee>
    <CustomerName/>
    <CompanyName/>
    <SenderAddress/>
    <Address/>
  </employee>
</employe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6.xml><?xml version="1.0" encoding="utf-8"?>
<b:Sources xmlns:b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B5C3669-43DC-4A85-923F-D5E3FC9144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0FC9C6F-18EE-4CA8-80AC-4BBD13CF90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5.xml><?xml version="1.0" encoding="utf-8"?>
<ds:datastoreItem xmlns:ds="http://schemas.openxmlformats.org/officeDocument/2006/customXml" ds:itemID="{2E0FB564-0214-4BE0-B01A-FFB3EF2F14A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6.xml><?xml version="1.0" encoding="utf-8"?>
<ds:datastoreItem xmlns:ds="http://schemas.openxmlformats.org/officeDocument/2006/customXml" ds:itemID="{4C64ED76-BB42-4D1E-A932-280B307EDEE1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tf03133090_win32</Template>
  <TotalTime>0</TotalTime>
  <Pages>1</Pages>
  <Words>343</Words>
  <Characters>1959</Characters>
  <Application>Microsoft Office Word</Application>
  <DocSecurity>0</DocSecurity>
  <Lines>16</Lines>
  <Paragraphs>4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/>
    </vt:vector>
  </TitlesOfParts>
  <LinksUpToDate>false</LinksUpToDate>
  <CharactersWithSpaces>2298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keywords>Мобильное приложение: Карта доступности https:/play.google.com/store/apps/details?id=com.perm.bezbarierov</cp:keywords>
  <cp:lastModifiedBy/>
  <cp:revision>1</cp:revision>
  <dcterms:created xsi:type="dcterms:W3CDTF">2021-05-10T17:50:00Z</dcterms:created>
  <dcterms:modified xsi:type="dcterms:W3CDTF">2021-05-21T14:01:00Z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